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044" r:id="rId1"/>
  </p:sldMasterIdLst>
  <p:notesMasterIdLst>
    <p:notesMasterId r:id="rId33"/>
  </p:notesMasterIdLst>
  <p:sldIdLst>
    <p:sldId id="256" r:id="rId2"/>
    <p:sldId id="257" r:id="rId3"/>
    <p:sldId id="258" r:id="rId4"/>
    <p:sldId id="266" r:id="rId5"/>
    <p:sldId id="267" r:id="rId6"/>
    <p:sldId id="269" r:id="rId7"/>
    <p:sldId id="270" r:id="rId8"/>
    <p:sldId id="272" r:id="rId9"/>
    <p:sldId id="273" r:id="rId10"/>
    <p:sldId id="277" r:id="rId11"/>
    <p:sldId id="275" r:id="rId12"/>
    <p:sldId id="274" r:id="rId13"/>
    <p:sldId id="276" r:id="rId14"/>
    <p:sldId id="278" r:id="rId15"/>
    <p:sldId id="279" r:id="rId16"/>
    <p:sldId id="280" r:id="rId17"/>
    <p:sldId id="281" r:id="rId18"/>
    <p:sldId id="282" r:id="rId19"/>
    <p:sldId id="283" r:id="rId20"/>
    <p:sldId id="284" r:id="rId21"/>
    <p:sldId id="285" r:id="rId22"/>
    <p:sldId id="286" r:id="rId23"/>
    <p:sldId id="287" r:id="rId24"/>
    <p:sldId id="288" r:id="rId25"/>
    <p:sldId id="289" r:id="rId26"/>
    <p:sldId id="290" r:id="rId27"/>
    <p:sldId id="291" r:id="rId28"/>
    <p:sldId id="292" r:id="rId29"/>
    <p:sldId id="293" r:id="rId30"/>
    <p:sldId id="294" r:id="rId31"/>
    <p:sldId id="262" r:id="rId32"/>
  </p:sldIdLst>
  <p:sldSz cx="9144000" cy="6858000" type="screen4x3"/>
  <p:notesSz cx="6858000" cy="9144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C2FFA5D-87B4-456A-9821-1D502468CF0F}" styleName="Estilo temático 1 - Énfasis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84E427A-3D55-4303-BF80-6455036E1DE7}" styleName="Estilo temático 1 - Énfasis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35758FB7-9AC5-4552-8A53-C91805E547FA}" styleName="Estilo temático 1 - Énfasis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D113A9D2-9D6B-4929-AA2D-F23B5EE8CBE7}" styleName="Estilo temático 2 - Énfasis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5940675A-B579-460E-94D1-54222C63F5DA}" styleName="Sin estilo, cuadrícula de la tabla">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18603FDC-E32A-4AB5-989C-0864C3EAD2B8}" styleName="Estilo temático 2 - Énfasis 2">
    <a:tblBg>
      <a:fillRef idx="3">
        <a:schemeClr val="accent2"/>
      </a:fillRef>
      <a:effectRef idx="3">
        <a:schemeClr val="accent2"/>
      </a:effectRef>
    </a:tblBg>
    <a:wholeTbl>
      <a:tcTxStyle>
        <a:fontRef idx="minor">
          <a:scrgbClr r="0" g="0" b="0"/>
        </a:fontRef>
        <a:schemeClr val="lt1"/>
      </a:tcTxStyle>
      <a:tcStyle>
        <a:tcBdr>
          <a:left>
            <a:lnRef idx="1">
              <a:schemeClr val="accent2">
                <a:tint val="50000"/>
              </a:schemeClr>
            </a:lnRef>
          </a:left>
          <a:right>
            <a:lnRef idx="1">
              <a:schemeClr val="accent2">
                <a:tint val="50000"/>
              </a:schemeClr>
            </a:lnRef>
          </a:right>
          <a:top>
            <a:lnRef idx="1">
              <a:schemeClr val="accent2">
                <a:tint val="50000"/>
              </a:schemeClr>
            </a:lnRef>
          </a:top>
          <a:bottom>
            <a:lnRef idx="1">
              <a:schemeClr val="accent2">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306799F8-075E-4A3A-A7F6-7FBC6576F1A4}" styleName="Estilo temático 2 - Énfasis 3">
    <a:tblBg>
      <a:fillRef idx="3">
        <a:schemeClr val="accent3"/>
      </a:fillRef>
      <a:effectRef idx="3">
        <a:schemeClr val="accent3"/>
      </a:effectRef>
    </a:tblBg>
    <a:wholeTbl>
      <a:tcTxStyle>
        <a:fontRef idx="minor">
          <a:scrgbClr r="0" g="0" b="0"/>
        </a:fontRef>
        <a:schemeClr val="lt1"/>
      </a:tcTxStyle>
      <a:tcStyle>
        <a:tcBdr>
          <a:left>
            <a:lnRef idx="1">
              <a:schemeClr val="accent3">
                <a:tint val="50000"/>
              </a:schemeClr>
            </a:lnRef>
          </a:left>
          <a:right>
            <a:lnRef idx="1">
              <a:schemeClr val="accent3">
                <a:tint val="50000"/>
              </a:schemeClr>
            </a:lnRef>
          </a:right>
          <a:top>
            <a:lnRef idx="1">
              <a:schemeClr val="accent3">
                <a:tint val="50000"/>
              </a:schemeClr>
            </a:lnRef>
          </a:top>
          <a:bottom>
            <a:lnRef idx="1">
              <a:schemeClr val="accent3">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E269D01E-BC32-4049-B463-5C60D7B0CCD2}" styleName="Estilo temático 2 - Énfasis 4">
    <a:tblBg>
      <a:fillRef idx="3">
        <a:schemeClr val="accent4"/>
      </a:fillRef>
      <a:effectRef idx="3">
        <a:schemeClr val="accent4"/>
      </a:effectRef>
    </a:tblBg>
    <a:wholeTbl>
      <a:tcTxStyle>
        <a:fontRef idx="minor">
          <a:scrgbClr r="0" g="0" b="0"/>
        </a:fontRef>
        <a:schemeClr val="lt1"/>
      </a:tcTxStyle>
      <a:tcStyle>
        <a:tcBdr>
          <a:left>
            <a:lnRef idx="1">
              <a:schemeClr val="accent4">
                <a:tint val="50000"/>
              </a:schemeClr>
            </a:lnRef>
          </a:left>
          <a:right>
            <a:lnRef idx="1">
              <a:schemeClr val="accent4">
                <a:tint val="50000"/>
              </a:schemeClr>
            </a:lnRef>
          </a:right>
          <a:top>
            <a:lnRef idx="1">
              <a:schemeClr val="accent4">
                <a:tint val="50000"/>
              </a:schemeClr>
            </a:lnRef>
          </a:top>
          <a:bottom>
            <a:lnRef idx="1">
              <a:schemeClr val="accent4">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327F97BB-C833-4FB7-BDE5-3F7075034690}" styleName="Estilo temático 2 - Énfasis 5">
    <a:tblBg>
      <a:fillRef idx="3">
        <a:schemeClr val="accent5"/>
      </a:fillRef>
      <a:effectRef idx="3">
        <a:schemeClr val="accent5"/>
      </a:effectRef>
    </a:tblBg>
    <a:wholeTbl>
      <a:tcTxStyle>
        <a:fontRef idx="minor">
          <a:scrgbClr r="0" g="0" b="0"/>
        </a:fontRef>
        <a:schemeClr val="lt1"/>
      </a:tcTxStyle>
      <a:tcStyle>
        <a:tcBdr>
          <a:left>
            <a:lnRef idx="1">
              <a:schemeClr val="accent5">
                <a:tint val="50000"/>
              </a:schemeClr>
            </a:lnRef>
          </a:left>
          <a:right>
            <a:lnRef idx="1">
              <a:schemeClr val="accent5">
                <a:tint val="50000"/>
              </a:schemeClr>
            </a:lnRef>
          </a:right>
          <a:top>
            <a:lnRef idx="1">
              <a:schemeClr val="accent5">
                <a:tint val="50000"/>
              </a:schemeClr>
            </a:lnRef>
          </a:top>
          <a:bottom>
            <a:lnRef idx="1">
              <a:schemeClr val="accent5">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638B1855-1B75-4FBE-930C-398BA8C253C6}" styleName="Estilo temático 2 - Énfasis 6">
    <a:tblBg>
      <a:fillRef idx="3">
        <a:schemeClr val="accent6"/>
      </a:fillRef>
      <a:effectRef idx="3">
        <a:schemeClr val="accent6"/>
      </a:effectRef>
    </a:tblBg>
    <a:wholeTbl>
      <a:tcTxStyle>
        <a:fontRef idx="minor">
          <a:scrgbClr r="0" g="0" b="0"/>
        </a:fontRef>
        <a:schemeClr val="lt1"/>
      </a:tcTxStyle>
      <a:tcStyle>
        <a:tcBdr>
          <a:left>
            <a:lnRef idx="1">
              <a:schemeClr val="accent6">
                <a:tint val="50000"/>
              </a:schemeClr>
            </a:lnRef>
          </a:left>
          <a:right>
            <a:lnRef idx="1">
              <a:schemeClr val="accent6">
                <a:tint val="50000"/>
              </a:schemeClr>
            </a:lnRef>
          </a:right>
          <a:top>
            <a:lnRef idx="1">
              <a:schemeClr val="accent6">
                <a:tint val="50000"/>
              </a:schemeClr>
            </a:lnRef>
          </a:top>
          <a:bottom>
            <a:lnRef idx="1">
              <a:schemeClr val="accent6">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5FD0F851-EC5A-4D38-B0AD-8093EC10F338}" styleName="Estilo claro 1 - Acento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D27102A9-8310-4765-A935-A1911B00CA55}" styleName="Estilo claro 1 - Acento 4">
    <a:wholeTbl>
      <a:tcTxStyle>
        <a:fontRef idx="minor">
          <a:scrgbClr r="0" g="0" b="0"/>
        </a:fontRef>
        <a:schemeClr val="tx1"/>
      </a:tcTxStyle>
      <a:tcStyle>
        <a:tcBdr>
          <a:left>
            <a:ln>
              <a:noFill/>
            </a:ln>
          </a:left>
          <a:right>
            <a:ln>
              <a:noFill/>
            </a:ln>
          </a:right>
          <a:top>
            <a:ln w="12700" cmpd="sng">
              <a:solidFill>
                <a:schemeClr val="accent4"/>
              </a:solidFill>
            </a:ln>
          </a:top>
          <a:bottom>
            <a:ln w="12700" cmpd="sng">
              <a:solidFill>
                <a:schemeClr val="accent4"/>
              </a:solidFill>
            </a:ln>
          </a:bottom>
          <a:insideH>
            <a:ln>
              <a:noFill/>
            </a:ln>
          </a:insideH>
          <a:insideV>
            <a:ln>
              <a:noFill/>
            </a:ln>
          </a:insideV>
        </a:tcBdr>
        <a:fill>
          <a:noFill/>
        </a:fill>
      </a:tcStyle>
    </a:wholeTbl>
    <a:band1H>
      <a:tcStyle>
        <a:tcBdr/>
        <a:fill>
          <a:solidFill>
            <a:schemeClr val="accent4">
              <a:alpha val="20000"/>
            </a:schemeClr>
          </a:solidFill>
        </a:fill>
      </a:tcStyle>
    </a:band1H>
    <a:band2H>
      <a:tcStyle>
        <a:tcBdr/>
      </a:tcStyle>
    </a:band2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12700" cmpd="sng">
              <a:solidFill>
                <a:schemeClr val="accent4"/>
              </a:solidFill>
            </a:ln>
          </a:top>
        </a:tcBdr>
        <a:fill>
          <a:noFill/>
        </a:fill>
      </a:tcStyle>
    </a:lastRow>
    <a:firstRow>
      <a:tcTxStyle b="on"/>
      <a:tcStyle>
        <a:tcBdr>
          <a:bottom>
            <a:ln w="12700" cmpd="sng">
              <a:solidFill>
                <a:schemeClr val="accent4"/>
              </a:solidFill>
            </a:ln>
          </a:bottom>
        </a:tcBdr>
        <a:fill>
          <a:noFill/>
        </a:fill>
      </a:tcStyle>
    </a:firstRow>
  </a:tblStyle>
  <a:tblStyle styleId="{0E3FDE45-AF77-4B5C-9715-49D594BDF05E}" styleName="Estilo claro 1 - Acento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68D230F3-CF80-4859-8CE7-A43EE81993B5}" styleName="Estilo claro 1 - Acento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 styleId="{9D7B26C5-4107-4FEC-AEDC-1716B250A1EF}" styleName="Estilo claro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0" d="100"/>
          <a:sy n="70" d="100"/>
        </p:scale>
        <p:origin x="1386" y="7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CO"/>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552617E-1354-4C01-8EE1-B73A0226B40E}" type="datetimeFigureOut">
              <a:rPr lang="es-CO" smtClean="0"/>
              <a:pPr/>
              <a:t>07/11/2014</a:t>
            </a:fld>
            <a:endParaRPr lang="es-CO"/>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CO"/>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CO"/>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2DA370D-5BAF-4FE9-B2FA-C8DBB6844226}" type="slidenum">
              <a:rPr lang="es-CO" smtClean="0"/>
              <a:pPr/>
              <a:t>‹Nº›</a:t>
            </a:fld>
            <a:endParaRPr lang="es-CO"/>
          </a:p>
        </p:txBody>
      </p:sp>
    </p:spTree>
    <p:extLst>
      <p:ext uri="{BB962C8B-B14F-4D97-AF65-F5344CB8AC3E}">
        <p14:creationId xmlns:p14="http://schemas.microsoft.com/office/powerpoint/2010/main" val="235873080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10" name="9 Triángulo rectángulo"/>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9" name="8 Título"/>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s-ES" smtClean="0"/>
              <a:t>Haga clic para modificar el estilo de título del patrón</a:t>
            </a:r>
            <a:endParaRPr kumimoji="0" lang="en-US"/>
          </a:p>
        </p:txBody>
      </p:sp>
      <p:sp>
        <p:nvSpPr>
          <p:cNvPr id="17" name="16 Subtítulo"/>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s-ES" smtClean="0"/>
              <a:t>Haga clic para modificar el estilo de subtítulo del patrón</a:t>
            </a:r>
            <a:endParaRPr kumimoji="0" lang="en-US"/>
          </a:p>
        </p:txBody>
      </p:sp>
      <p:grpSp>
        <p:nvGrpSpPr>
          <p:cNvPr id="2" name="1 Grupo"/>
          <p:cNvGrpSpPr/>
          <p:nvPr/>
        </p:nvGrpSpPr>
        <p:grpSpPr>
          <a:xfrm>
            <a:off x="-3765" y="4953000"/>
            <a:ext cx="9147765" cy="1912088"/>
            <a:chOff x="-3765" y="4832896"/>
            <a:chExt cx="9147765" cy="2032192"/>
          </a:xfrm>
        </p:grpSpPr>
        <p:sp>
          <p:nvSpPr>
            <p:cNvPr id="7" name="6 Forma libre"/>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8" name="7 Forma libre"/>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11" name="10 Forma libre"/>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dirty="0"/>
            </a:p>
          </p:txBody>
        </p:sp>
        <p:cxnSp>
          <p:nvCxnSpPr>
            <p:cNvPr id="12" name="11 Conector recto"/>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29 Marcador de fecha"/>
          <p:cNvSpPr>
            <a:spLocks noGrp="1"/>
          </p:cNvSpPr>
          <p:nvPr>
            <p:ph type="dt" sz="half" idx="10"/>
          </p:nvPr>
        </p:nvSpPr>
        <p:spPr/>
        <p:txBody>
          <a:bodyPr/>
          <a:lstStyle>
            <a:lvl1pPr>
              <a:defRPr>
                <a:solidFill>
                  <a:srgbClr val="FFFFFF"/>
                </a:solidFill>
              </a:defRPr>
            </a:lvl1pPr>
            <a:extLst/>
          </a:lstStyle>
          <a:p>
            <a:fld id="{E810D607-B8F6-49D6-8D26-55D43DB21434}" type="datetimeFigureOut">
              <a:rPr lang="es-ES" smtClean="0"/>
              <a:pPr/>
              <a:t>07/11/2014</a:t>
            </a:fld>
            <a:endParaRPr lang="es-ES" dirty="0"/>
          </a:p>
        </p:txBody>
      </p:sp>
      <p:sp>
        <p:nvSpPr>
          <p:cNvPr id="19" name="18 Marcador de pie de página"/>
          <p:cNvSpPr>
            <a:spLocks noGrp="1"/>
          </p:cNvSpPr>
          <p:nvPr>
            <p:ph type="ftr" sz="quarter" idx="11"/>
          </p:nvPr>
        </p:nvSpPr>
        <p:spPr/>
        <p:txBody>
          <a:bodyPr/>
          <a:lstStyle>
            <a:lvl1pPr>
              <a:defRPr>
                <a:solidFill>
                  <a:schemeClr val="accent1">
                    <a:tint val="20000"/>
                  </a:schemeClr>
                </a:solidFill>
              </a:defRPr>
            </a:lvl1pPr>
            <a:extLst/>
          </a:lstStyle>
          <a:p>
            <a:endParaRPr lang="es-ES" dirty="0"/>
          </a:p>
        </p:txBody>
      </p:sp>
      <p:sp>
        <p:nvSpPr>
          <p:cNvPr id="27" name="26 Marcador de número de diapositiva"/>
          <p:cNvSpPr>
            <a:spLocks noGrp="1"/>
          </p:cNvSpPr>
          <p:nvPr>
            <p:ph type="sldNum" sz="quarter" idx="12"/>
          </p:nvPr>
        </p:nvSpPr>
        <p:spPr/>
        <p:txBody>
          <a:bodyPr/>
          <a:lstStyle>
            <a:lvl1pPr>
              <a:defRPr>
                <a:solidFill>
                  <a:srgbClr val="FFFFFF"/>
                </a:solidFill>
              </a:defRPr>
            </a:lvl1pPr>
            <a:extLst/>
          </a:lstStyle>
          <a:p>
            <a:fld id="{A9D05586-F5ED-49B2-B5DA-8621FD00EB81}" type="slidenum">
              <a:rPr lang="es-ES" smtClean="0"/>
              <a:pPr/>
              <a:t>‹Nº›</a:t>
            </a:fld>
            <a:endParaRPr lang="es-E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extLs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a:xfrm>
            <a:off x="457200" y="1481329"/>
            <a:ext cx="8229600" cy="4386071"/>
          </a:xfrm>
        </p:spPr>
        <p:txBody>
          <a:bodyPr vert="eaVert"/>
          <a:lstStyle>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extLst/>
          </a:lstStyle>
          <a:p>
            <a:fld id="{E810D607-B8F6-49D6-8D26-55D43DB21434}" type="datetimeFigureOut">
              <a:rPr lang="es-ES" smtClean="0"/>
              <a:pPr/>
              <a:t>07/11/2014</a:t>
            </a:fld>
            <a:endParaRPr lang="es-ES" dirty="0"/>
          </a:p>
        </p:txBody>
      </p:sp>
      <p:sp>
        <p:nvSpPr>
          <p:cNvPr id="5" name="4 Marcador de pie de página"/>
          <p:cNvSpPr>
            <a:spLocks noGrp="1"/>
          </p:cNvSpPr>
          <p:nvPr>
            <p:ph type="ftr" sz="quarter" idx="11"/>
          </p:nvPr>
        </p:nvSpPr>
        <p:spPr/>
        <p:txBody>
          <a:bodyPr/>
          <a:lstStyle>
            <a:extLst/>
          </a:lstStyle>
          <a:p>
            <a:endParaRPr lang="es-ES" dirty="0"/>
          </a:p>
        </p:txBody>
      </p:sp>
      <p:sp>
        <p:nvSpPr>
          <p:cNvPr id="6" name="5 Marcador de número de diapositiva"/>
          <p:cNvSpPr>
            <a:spLocks noGrp="1"/>
          </p:cNvSpPr>
          <p:nvPr>
            <p:ph type="sldNum" sz="quarter" idx="12"/>
          </p:nvPr>
        </p:nvSpPr>
        <p:spPr/>
        <p:txBody>
          <a:bodyPr/>
          <a:lstStyle>
            <a:extLst/>
          </a:lstStyle>
          <a:p>
            <a:fld id="{A9D05586-F5ED-49B2-B5DA-8621FD00EB81}" type="slidenum">
              <a:rPr lang="es-ES" smtClean="0"/>
              <a:pPr/>
              <a:t>‹Nº›</a:t>
            </a:fld>
            <a:endParaRPr lang="es-E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844013" y="274640"/>
            <a:ext cx="1777470" cy="5592761"/>
          </a:xfrm>
        </p:spPr>
        <p:txBody>
          <a:bodyPr vert="eaVert"/>
          <a:lstStyle>
            <a:extLs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a:xfrm>
            <a:off x="457200" y="274641"/>
            <a:ext cx="6324600" cy="5592760"/>
          </a:xfrm>
        </p:spPr>
        <p:txBody>
          <a:bodyPr vert="eaVert"/>
          <a:lstStyle>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extLst/>
          </a:lstStyle>
          <a:p>
            <a:fld id="{E810D607-B8F6-49D6-8D26-55D43DB21434}" type="datetimeFigureOut">
              <a:rPr lang="es-ES" smtClean="0"/>
              <a:pPr/>
              <a:t>07/11/2014</a:t>
            </a:fld>
            <a:endParaRPr lang="es-ES" dirty="0"/>
          </a:p>
        </p:txBody>
      </p:sp>
      <p:sp>
        <p:nvSpPr>
          <p:cNvPr id="5" name="4 Marcador de pie de página"/>
          <p:cNvSpPr>
            <a:spLocks noGrp="1"/>
          </p:cNvSpPr>
          <p:nvPr>
            <p:ph type="ftr" sz="quarter" idx="11"/>
          </p:nvPr>
        </p:nvSpPr>
        <p:spPr/>
        <p:txBody>
          <a:bodyPr/>
          <a:lstStyle>
            <a:extLst/>
          </a:lstStyle>
          <a:p>
            <a:endParaRPr lang="es-ES" dirty="0"/>
          </a:p>
        </p:txBody>
      </p:sp>
      <p:sp>
        <p:nvSpPr>
          <p:cNvPr id="6" name="5 Marcador de número de diapositiva"/>
          <p:cNvSpPr>
            <a:spLocks noGrp="1"/>
          </p:cNvSpPr>
          <p:nvPr>
            <p:ph type="sldNum" sz="quarter" idx="12"/>
          </p:nvPr>
        </p:nvSpPr>
        <p:spPr/>
        <p:txBody>
          <a:bodyPr/>
          <a:lstStyle>
            <a:extLst/>
          </a:lstStyle>
          <a:p>
            <a:fld id="{A9D05586-F5ED-49B2-B5DA-8621FD00EB81}" type="slidenum">
              <a:rPr lang="es-ES" smtClean="0"/>
              <a:pPr/>
              <a:t>‹Nº›</a:t>
            </a:fld>
            <a:endParaRPr lang="es-E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lstStyle>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extLst/>
          </a:lstStyle>
          <a:p>
            <a:fld id="{E810D607-B8F6-49D6-8D26-55D43DB21434}" type="datetimeFigureOut">
              <a:rPr lang="es-ES" smtClean="0"/>
              <a:pPr/>
              <a:t>07/11/2014</a:t>
            </a:fld>
            <a:endParaRPr lang="es-ES" dirty="0"/>
          </a:p>
        </p:txBody>
      </p:sp>
      <p:sp>
        <p:nvSpPr>
          <p:cNvPr id="5" name="4 Marcador de pie de página"/>
          <p:cNvSpPr>
            <a:spLocks noGrp="1"/>
          </p:cNvSpPr>
          <p:nvPr>
            <p:ph type="ftr" sz="quarter" idx="11"/>
          </p:nvPr>
        </p:nvSpPr>
        <p:spPr/>
        <p:txBody>
          <a:bodyPr/>
          <a:lstStyle>
            <a:extLst/>
          </a:lstStyle>
          <a:p>
            <a:endParaRPr lang="es-ES" dirty="0"/>
          </a:p>
        </p:txBody>
      </p:sp>
      <p:sp>
        <p:nvSpPr>
          <p:cNvPr id="6" name="5 Marcador de número de diapositiva"/>
          <p:cNvSpPr>
            <a:spLocks noGrp="1"/>
          </p:cNvSpPr>
          <p:nvPr>
            <p:ph type="sldNum" sz="quarter" idx="12"/>
          </p:nvPr>
        </p:nvSpPr>
        <p:spPr/>
        <p:txBody>
          <a:bodyPr/>
          <a:lstStyle>
            <a:extLst/>
          </a:lstStyle>
          <a:p>
            <a:fld id="{A9D05586-F5ED-49B2-B5DA-8621FD00EB81}" type="slidenum">
              <a:rPr lang="es-ES" smtClean="0"/>
              <a:pPr/>
              <a:t>‹Nº›</a:t>
            </a:fld>
            <a:endParaRPr lang="es-ES" dirty="0"/>
          </a:p>
        </p:txBody>
      </p:sp>
      <p:sp>
        <p:nvSpPr>
          <p:cNvPr id="7" name="6 Título"/>
          <p:cNvSpPr>
            <a:spLocks noGrp="1"/>
          </p:cNvSpPr>
          <p:nvPr>
            <p:ph type="title"/>
          </p:nvPr>
        </p:nvSpPr>
        <p:spPr/>
        <p:txBody>
          <a:bodyPr rtlCol="0"/>
          <a:lstStyle>
            <a:extLst/>
          </a:lstStyle>
          <a:p>
            <a:r>
              <a:rPr kumimoji="0" lang="es-ES" smtClean="0"/>
              <a:t>Haga clic para modificar el estilo de título del patrón</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bg>
      <p:bgRef idx="1002">
        <a:schemeClr val="bg1"/>
      </p:bgRef>
    </p:bg>
    <p:spTree>
      <p:nvGrpSpPr>
        <p:cNvPr id="1" name=""/>
        <p:cNvGrpSpPr/>
        <p:nvPr/>
      </p:nvGrpSpPr>
      <p:grpSpPr>
        <a:xfrm>
          <a:off x="0" y="0"/>
          <a:ext cx="0" cy="0"/>
          <a:chOff x="0" y="0"/>
          <a:chExt cx="0" cy="0"/>
        </a:xfrm>
      </p:grpSpPr>
      <p:sp>
        <p:nvSpPr>
          <p:cNvPr id="2" name="1 Título"/>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s-ES" smtClean="0"/>
              <a:t>Haga clic para modificar el estilo de texto del patrón</a:t>
            </a:r>
          </a:p>
        </p:txBody>
      </p:sp>
      <p:sp>
        <p:nvSpPr>
          <p:cNvPr id="4" name="3 Marcador de fecha"/>
          <p:cNvSpPr>
            <a:spLocks noGrp="1"/>
          </p:cNvSpPr>
          <p:nvPr>
            <p:ph type="dt" sz="half" idx="10"/>
          </p:nvPr>
        </p:nvSpPr>
        <p:spPr/>
        <p:txBody>
          <a:bodyPr/>
          <a:lstStyle>
            <a:extLst/>
          </a:lstStyle>
          <a:p>
            <a:fld id="{E810D607-B8F6-49D6-8D26-55D43DB21434}" type="datetimeFigureOut">
              <a:rPr lang="es-ES" smtClean="0"/>
              <a:pPr/>
              <a:t>07/11/2014</a:t>
            </a:fld>
            <a:endParaRPr lang="es-ES" dirty="0"/>
          </a:p>
        </p:txBody>
      </p:sp>
      <p:sp>
        <p:nvSpPr>
          <p:cNvPr id="5" name="4 Marcador de pie de página"/>
          <p:cNvSpPr>
            <a:spLocks noGrp="1"/>
          </p:cNvSpPr>
          <p:nvPr>
            <p:ph type="ftr" sz="quarter" idx="11"/>
          </p:nvPr>
        </p:nvSpPr>
        <p:spPr/>
        <p:txBody>
          <a:bodyPr/>
          <a:lstStyle>
            <a:extLst/>
          </a:lstStyle>
          <a:p>
            <a:endParaRPr lang="es-ES" dirty="0"/>
          </a:p>
        </p:txBody>
      </p:sp>
      <p:sp>
        <p:nvSpPr>
          <p:cNvPr id="6" name="5 Marcador de número de diapositiva"/>
          <p:cNvSpPr>
            <a:spLocks noGrp="1"/>
          </p:cNvSpPr>
          <p:nvPr>
            <p:ph type="sldNum" sz="quarter" idx="12"/>
          </p:nvPr>
        </p:nvSpPr>
        <p:spPr/>
        <p:txBody>
          <a:bodyPr/>
          <a:lstStyle>
            <a:extLst/>
          </a:lstStyle>
          <a:p>
            <a:fld id="{A9D05586-F5ED-49B2-B5DA-8621FD00EB81}" type="slidenum">
              <a:rPr lang="es-ES" smtClean="0"/>
              <a:pPr/>
              <a:t>‹Nº›</a:t>
            </a:fld>
            <a:endParaRPr lang="es-ES" dirty="0"/>
          </a:p>
        </p:txBody>
      </p:sp>
      <p:sp>
        <p:nvSpPr>
          <p:cNvPr id="7" name="6 Cheurón"/>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dirty="0"/>
          </a:p>
        </p:txBody>
      </p:sp>
      <p:sp>
        <p:nvSpPr>
          <p:cNvPr id="8" name="7 Cheurón"/>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bg>
      <p:bgRef idx="1002">
        <a:schemeClr val="bg1"/>
      </p:bgRef>
    </p:bg>
    <p:spTree>
      <p:nvGrpSpPr>
        <p:cNvPr id="1" name=""/>
        <p:cNvGrpSpPr/>
        <p:nvPr/>
      </p:nvGrpSpPr>
      <p:grpSpPr>
        <a:xfrm>
          <a:off x="0" y="0"/>
          <a:ext cx="0" cy="0"/>
          <a:chOff x="0" y="0"/>
          <a:chExt cx="0" cy="0"/>
        </a:xfrm>
      </p:grpSpPr>
      <p:sp>
        <p:nvSpPr>
          <p:cNvPr id="3" name="2 Marcador de contenido"/>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contenido"/>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p:txBody>
          <a:bodyPr/>
          <a:lstStyle>
            <a:extLst/>
          </a:lstStyle>
          <a:p>
            <a:fld id="{E810D607-B8F6-49D6-8D26-55D43DB21434}" type="datetimeFigureOut">
              <a:rPr lang="es-ES" smtClean="0"/>
              <a:pPr/>
              <a:t>07/11/2014</a:t>
            </a:fld>
            <a:endParaRPr lang="es-ES" dirty="0"/>
          </a:p>
        </p:txBody>
      </p:sp>
      <p:sp>
        <p:nvSpPr>
          <p:cNvPr id="6" name="5 Marcador de pie de página"/>
          <p:cNvSpPr>
            <a:spLocks noGrp="1"/>
          </p:cNvSpPr>
          <p:nvPr>
            <p:ph type="ftr" sz="quarter" idx="11"/>
          </p:nvPr>
        </p:nvSpPr>
        <p:spPr/>
        <p:txBody>
          <a:bodyPr/>
          <a:lstStyle>
            <a:extLst/>
          </a:lstStyle>
          <a:p>
            <a:endParaRPr lang="es-ES" dirty="0"/>
          </a:p>
        </p:txBody>
      </p:sp>
      <p:sp>
        <p:nvSpPr>
          <p:cNvPr id="7" name="6 Marcador de número de diapositiva"/>
          <p:cNvSpPr>
            <a:spLocks noGrp="1"/>
          </p:cNvSpPr>
          <p:nvPr>
            <p:ph type="sldNum" sz="quarter" idx="12"/>
          </p:nvPr>
        </p:nvSpPr>
        <p:spPr/>
        <p:txBody>
          <a:bodyPr/>
          <a:lstStyle>
            <a:extLst/>
          </a:lstStyle>
          <a:p>
            <a:fld id="{A9D05586-F5ED-49B2-B5DA-8621FD00EB81}" type="slidenum">
              <a:rPr lang="es-ES" smtClean="0"/>
              <a:pPr/>
              <a:t>‹Nº›</a:t>
            </a:fld>
            <a:endParaRPr lang="es-ES" dirty="0"/>
          </a:p>
        </p:txBody>
      </p:sp>
      <p:sp>
        <p:nvSpPr>
          <p:cNvPr id="8" name="7 Título"/>
          <p:cNvSpPr>
            <a:spLocks noGrp="1"/>
          </p:cNvSpPr>
          <p:nvPr>
            <p:ph type="title"/>
          </p:nvPr>
        </p:nvSpPr>
        <p:spPr/>
        <p:txBody>
          <a:bodyPr rtlCol="0"/>
          <a:lstStyle>
            <a:extLst/>
          </a:lstStyle>
          <a:p>
            <a:r>
              <a:rPr kumimoji="0" lang="es-ES" smtClean="0"/>
              <a:t>Haga clic para modificar el estilo de título del patrón</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ación">
    <p:bg>
      <p:bgRef idx="1003">
        <a:schemeClr val="bg1"/>
      </p:bgRef>
    </p:bg>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8229600" cy="1143000"/>
          </a:xfrm>
        </p:spPr>
        <p:txBody>
          <a:bodyPr anchor="ctr"/>
          <a:lstStyle>
            <a:lvl1pPr>
              <a:defRPr/>
            </a:lvl1pPr>
            <a:extLst/>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s-ES" smtClean="0"/>
              <a:t>Haga clic para modificar el estilo de texto del patrón</a:t>
            </a:r>
          </a:p>
        </p:txBody>
      </p:sp>
      <p:sp>
        <p:nvSpPr>
          <p:cNvPr id="4" name="3 Marcador de texto"/>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s-ES" smtClean="0"/>
              <a:t>Haga clic para modificar el estilo de texto del patrón</a:t>
            </a:r>
          </a:p>
        </p:txBody>
      </p:sp>
      <p:sp>
        <p:nvSpPr>
          <p:cNvPr id="5" name="4 Marcador de contenido"/>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6" name="5 Marcador de contenido"/>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7" name="6 Marcador de fecha"/>
          <p:cNvSpPr>
            <a:spLocks noGrp="1"/>
          </p:cNvSpPr>
          <p:nvPr>
            <p:ph type="dt" sz="half" idx="10"/>
          </p:nvPr>
        </p:nvSpPr>
        <p:spPr/>
        <p:txBody>
          <a:bodyPr/>
          <a:lstStyle>
            <a:extLst/>
          </a:lstStyle>
          <a:p>
            <a:fld id="{E810D607-B8F6-49D6-8D26-55D43DB21434}" type="datetimeFigureOut">
              <a:rPr lang="es-ES" smtClean="0"/>
              <a:pPr/>
              <a:t>07/11/2014</a:t>
            </a:fld>
            <a:endParaRPr lang="es-ES" dirty="0"/>
          </a:p>
        </p:txBody>
      </p:sp>
      <p:sp>
        <p:nvSpPr>
          <p:cNvPr id="8" name="7 Marcador de pie de página"/>
          <p:cNvSpPr>
            <a:spLocks noGrp="1"/>
          </p:cNvSpPr>
          <p:nvPr>
            <p:ph type="ftr" sz="quarter" idx="11"/>
          </p:nvPr>
        </p:nvSpPr>
        <p:spPr/>
        <p:txBody>
          <a:bodyPr/>
          <a:lstStyle>
            <a:extLst/>
          </a:lstStyle>
          <a:p>
            <a:endParaRPr lang="es-ES" dirty="0"/>
          </a:p>
        </p:txBody>
      </p:sp>
      <p:sp>
        <p:nvSpPr>
          <p:cNvPr id="9" name="8 Marcador de número de diapositiva"/>
          <p:cNvSpPr>
            <a:spLocks noGrp="1"/>
          </p:cNvSpPr>
          <p:nvPr>
            <p:ph type="sldNum" sz="quarter" idx="12"/>
          </p:nvPr>
        </p:nvSpPr>
        <p:spPr/>
        <p:txBody>
          <a:bodyPr/>
          <a:lstStyle>
            <a:extLst/>
          </a:lstStyle>
          <a:p>
            <a:fld id="{A9D05586-F5ED-49B2-B5DA-8621FD00EB81}" type="slidenum">
              <a:rPr lang="es-ES" smtClean="0"/>
              <a:pPr/>
              <a:t>‹Nº›</a:t>
            </a:fld>
            <a:endParaRPr lang="es-ES" dirty="0"/>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bg>
      <p:bgRef idx="1002">
        <a:schemeClr val="bg1"/>
      </p:bgRef>
    </p:bg>
    <p:spTree>
      <p:nvGrpSpPr>
        <p:cNvPr id="1" name=""/>
        <p:cNvGrpSpPr/>
        <p:nvPr/>
      </p:nvGrpSpPr>
      <p:grpSpPr>
        <a:xfrm>
          <a:off x="0" y="0"/>
          <a:ext cx="0" cy="0"/>
          <a:chOff x="0" y="0"/>
          <a:chExt cx="0" cy="0"/>
        </a:xfrm>
      </p:grpSpPr>
      <p:sp>
        <p:nvSpPr>
          <p:cNvPr id="3" name="2 Marcador de fecha"/>
          <p:cNvSpPr>
            <a:spLocks noGrp="1"/>
          </p:cNvSpPr>
          <p:nvPr>
            <p:ph type="dt" sz="half" idx="10"/>
          </p:nvPr>
        </p:nvSpPr>
        <p:spPr/>
        <p:txBody>
          <a:bodyPr/>
          <a:lstStyle>
            <a:extLst/>
          </a:lstStyle>
          <a:p>
            <a:fld id="{E810D607-B8F6-49D6-8D26-55D43DB21434}" type="datetimeFigureOut">
              <a:rPr lang="es-ES" smtClean="0"/>
              <a:pPr/>
              <a:t>07/11/2014</a:t>
            </a:fld>
            <a:endParaRPr lang="es-ES" dirty="0"/>
          </a:p>
        </p:txBody>
      </p:sp>
      <p:sp>
        <p:nvSpPr>
          <p:cNvPr id="4" name="3 Marcador de pie de página"/>
          <p:cNvSpPr>
            <a:spLocks noGrp="1"/>
          </p:cNvSpPr>
          <p:nvPr>
            <p:ph type="ftr" sz="quarter" idx="11"/>
          </p:nvPr>
        </p:nvSpPr>
        <p:spPr/>
        <p:txBody>
          <a:bodyPr/>
          <a:lstStyle>
            <a:extLst/>
          </a:lstStyle>
          <a:p>
            <a:endParaRPr lang="es-ES" dirty="0"/>
          </a:p>
        </p:txBody>
      </p:sp>
      <p:sp>
        <p:nvSpPr>
          <p:cNvPr id="5" name="4 Marcador de número de diapositiva"/>
          <p:cNvSpPr>
            <a:spLocks noGrp="1"/>
          </p:cNvSpPr>
          <p:nvPr>
            <p:ph type="sldNum" sz="quarter" idx="12"/>
          </p:nvPr>
        </p:nvSpPr>
        <p:spPr/>
        <p:txBody>
          <a:bodyPr/>
          <a:lstStyle>
            <a:extLst/>
          </a:lstStyle>
          <a:p>
            <a:fld id="{A9D05586-F5ED-49B2-B5DA-8621FD00EB81}" type="slidenum">
              <a:rPr lang="es-ES" smtClean="0"/>
              <a:pPr/>
              <a:t>‹Nº›</a:t>
            </a:fld>
            <a:endParaRPr lang="es-ES" dirty="0"/>
          </a:p>
        </p:txBody>
      </p:sp>
      <p:sp>
        <p:nvSpPr>
          <p:cNvPr id="6" name="5 Título"/>
          <p:cNvSpPr>
            <a:spLocks noGrp="1"/>
          </p:cNvSpPr>
          <p:nvPr>
            <p:ph type="title"/>
          </p:nvPr>
        </p:nvSpPr>
        <p:spPr/>
        <p:txBody>
          <a:bodyPr rtlCol="0"/>
          <a:lstStyle>
            <a:extLst/>
          </a:lstStyle>
          <a:p>
            <a:r>
              <a:rPr kumimoji="0" lang="es-ES" smtClean="0"/>
              <a:t>Haga clic para modificar el estilo de título del patrón</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extLst/>
          </a:lstStyle>
          <a:p>
            <a:fld id="{E810D607-B8F6-49D6-8D26-55D43DB21434}" type="datetimeFigureOut">
              <a:rPr lang="es-ES" smtClean="0"/>
              <a:pPr/>
              <a:t>07/11/2014</a:t>
            </a:fld>
            <a:endParaRPr lang="es-ES" dirty="0"/>
          </a:p>
        </p:txBody>
      </p:sp>
      <p:sp>
        <p:nvSpPr>
          <p:cNvPr id="3" name="2 Marcador de pie de página"/>
          <p:cNvSpPr>
            <a:spLocks noGrp="1"/>
          </p:cNvSpPr>
          <p:nvPr>
            <p:ph type="ftr" sz="quarter" idx="11"/>
          </p:nvPr>
        </p:nvSpPr>
        <p:spPr/>
        <p:txBody>
          <a:bodyPr/>
          <a:lstStyle>
            <a:extLst/>
          </a:lstStyle>
          <a:p>
            <a:endParaRPr lang="es-ES" dirty="0"/>
          </a:p>
        </p:txBody>
      </p:sp>
      <p:sp>
        <p:nvSpPr>
          <p:cNvPr id="4" name="3 Marcador de número de diapositiva"/>
          <p:cNvSpPr>
            <a:spLocks noGrp="1"/>
          </p:cNvSpPr>
          <p:nvPr>
            <p:ph type="sldNum" sz="quarter" idx="12"/>
          </p:nvPr>
        </p:nvSpPr>
        <p:spPr/>
        <p:txBody>
          <a:bodyPr/>
          <a:lstStyle>
            <a:extLst/>
          </a:lstStyle>
          <a:p>
            <a:fld id="{A9D05586-F5ED-49B2-B5DA-8621FD00EB81}" type="slidenum">
              <a:rPr lang="es-ES" smtClean="0"/>
              <a:pPr/>
              <a:t>‹Nº›</a:t>
            </a:fld>
            <a:endParaRPr lang="es-E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bg>
      <p:bgRef idx="1003">
        <a:schemeClr val="bg1"/>
      </p:bgRef>
    </p:bg>
    <p:spTree>
      <p:nvGrpSpPr>
        <p:cNvPr id="1" name=""/>
        <p:cNvGrpSpPr/>
        <p:nvPr/>
      </p:nvGrpSpPr>
      <p:grpSpPr>
        <a:xfrm>
          <a:off x="0" y="0"/>
          <a:ext cx="0" cy="0"/>
          <a:chOff x="0" y="0"/>
          <a:chExt cx="0" cy="0"/>
        </a:xfrm>
      </p:grpSpPr>
      <p:sp>
        <p:nvSpPr>
          <p:cNvPr id="2" name="1 Título"/>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s-ES" smtClean="0"/>
              <a:t>Haga clic para modificar el estilo de título del patrón</a:t>
            </a:r>
            <a:endParaRPr kumimoji="0" lang="en-US"/>
          </a:p>
        </p:txBody>
      </p:sp>
      <p:sp>
        <p:nvSpPr>
          <p:cNvPr id="3" name="2 Marcador de texto"/>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s-ES" smtClean="0"/>
              <a:t>Haga clic para modificar el estilo de texto del patrón</a:t>
            </a:r>
          </a:p>
        </p:txBody>
      </p:sp>
      <p:sp>
        <p:nvSpPr>
          <p:cNvPr id="4" name="3 Marcador de contenido"/>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a:xfrm>
            <a:off x="6727032" y="6407944"/>
            <a:ext cx="1920240" cy="365760"/>
          </a:xfrm>
        </p:spPr>
        <p:txBody>
          <a:bodyPr/>
          <a:lstStyle>
            <a:extLst/>
          </a:lstStyle>
          <a:p>
            <a:fld id="{E810D607-B8F6-49D6-8D26-55D43DB21434}" type="datetimeFigureOut">
              <a:rPr lang="es-ES" smtClean="0"/>
              <a:pPr/>
              <a:t>07/11/2014</a:t>
            </a:fld>
            <a:endParaRPr lang="es-ES" dirty="0"/>
          </a:p>
        </p:txBody>
      </p:sp>
      <p:sp>
        <p:nvSpPr>
          <p:cNvPr id="6" name="5 Marcador de pie de página"/>
          <p:cNvSpPr>
            <a:spLocks noGrp="1"/>
          </p:cNvSpPr>
          <p:nvPr>
            <p:ph type="ftr" sz="quarter" idx="11"/>
          </p:nvPr>
        </p:nvSpPr>
        <p:spPr/>
        <p:txBody>
          <a:bodyPr/>
          <a:lstStyle>
            <a:extLst/>
          </a:lstStyle>
          <a:p>
            <a:endParaRPr lang="es-ES" dirty="0"/>
          </a:p>
        </p:txBody>
      </p:sp>
      <p:sp>
        <p:nvSpPr>
          <p:cNvPr id="7" name="6 Marcador de número de diapositiva"/>
          <p:cNvSpPr>
            <a:spLocks noGrp="1"/>
          </p:cNvSpPr>
          <p:nvPr>
            <p:ph type="sldNum" sz="quarter" idx="12"/>
          </p:nvPr>
        </p:nvSpPr>
        <p:spPr/>
        <p:txBody>
          <a:bodyPr/>
          <a:lstStyle>
            <a:extLst/>
          </a:lstStyle>
          <a:p>
            <a:fld id="{A9D05586-F5ED-49B2-B5DA-8621FD00EB81}" type="slidenum">
              <a:rPr lang="es-ES" smtClean="0"/>
              <a:pPr/>
              <a:t>‹Nº›</a:t>
            </a:fld>
            <a:endParaRPr lang="es-ES" dirty="0"/>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bg>
      <p:bgRef idx="1002">
        <a:schemeClr val="bg1"/>
      </p:bgRef>
    </p:bg>
    <p:spTree>
      <p:nvGrpSpPr>
        <p:cNvPr id="1" name=""/>
        <p:cNvGrpSpPr/>
        <p:nvPr/>
      </p:nvGrpSpPr>
      <p:grpSpPr>
        <a:xfrm>
          <a:off x="0" y="0"/>
          <a:ext cx="0" cy="0"/>
          <a:chOff x="0" y="0"/>
          <a:chExt cx="0" cy="0"/>
        </a:xfrm>
      </p:grpSpPr>
      <p:sp>
        <p:nvSpPr>
          <p:cNvPr id="4" name="3 Marcador de texto"/>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s-ES" smtClean="0"/>
              <a:t>Haga clic para modificar el estilo de texto del patrón</a:t>
            </a:r>
          </a:p>
        </p:txBody>
      </p:sp>
      <p:sp>
        <p:nvSpPr>
          <p:cNvPr id="3" name="2 Marcador de posición de imagen"/>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s-ES" dirty="0" smtClean="0"/>
              <a:t>Haga clic en el icono para agregar una imagen</a:t>
            </a:r>
            <a:endParaRPr kumimoji="0" lang="en-US" dirty="0"/>
          </a:p>
        </p:txBody>
      </p:sp>
      <p:sp>
        <p:nvSpPr>
          <p:cNvPr id="5" name="4 Marcador de fecha"/>
          <p:cNvSpPr>
            <a:spLocks noGrp="1"/>
          </p:cNvSpPr>
          <p:nvPr>
            <p:ph type="dt" sz="half" idx="10"/>
          </p:nvPr>
        </p:nvSpPr>
        <p:spPr/>
        <p:txBody>
          <a:bodyPr/>
          <a:lstStyle>
            <a:lvl1pPr>
              <a:defRPr>
                <a:solidFill>
                  <a:schemeClr val="tx1"/>
                </a:solidFill>
              </a:defRPr>
            </a:lvl1pPr>
            <a:extLst/>
          </a:lstStyle>
          <a:p>
            <a:fld id="{E810D607-B8F6-49D6-8D26-55D43DB21434}" type="datetimeFigureOut">
              <a:rPr lang="es-ES" smtClean="0"/>
              <a:pPr/>
              <a:t>07/11/2014</a:t>
            </a:fld>
            <a:endParaRPr lang="es-ES" dirty="0"/>
          </a:p>
        </p:txBody>
      </p:sp>
      <p:sp>
        <p:nvSpPr>
          <p:cNvPr id="6" name="5 Marcador de pie de página"/>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s-ES" dirty="0"/>
          </a:p>
        </p:txBody>
      </p:sp>
      <p:sp>
        <p:nvSpPr>
          <p:cNvPr id="7" name="6 Marcador de número de diapositiva"/>
          <p:cNvSpPr>
            <a:spLocks noGrp="1"/>
          </p:cNvSpPr>
          <p:nvPr>
            <p:ph type="sldNum" sz="quarter" idx="12"/>
          </p:nvPr>
        </p:nvSpPr>
        <p:spPr/>
        <p:txBody>
          <a:bodyPr/>
          <a:lstStyle>
            <a:lvl1pPr>
              <a:defRPr>
                <a:solidFill>
                  <a:schemeClr val="tx1"/>
                </a:solidFill>
              </a:defRPr>
            </a:lvl1pPr>
            <a:extLst/>
          </a:lstStyle>
          <a:p>
            <a:fld id="{A9D05586-F5ED-49B2-B5DA-8621FD00EB81}" type="slidenum">
              <a:rPr lang="es-ES" smtClean="0"/>
              <a:pPr/>
              <a:t>‹Nº›</a:t>
            </a:fld>
            <a:endParaRPr lang="es-ES" dirty="0"/>
          </a:p>
        </p:txBody>
      </p:sp>
      <p:sp>
        <p:nvSpPr>
          <p:cNvPr id="2" name="1 Título"/>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s-ES" smtClean="0"/>
              <a:t>Haga clic para modificar el estilo de título del patrón</a:t>
            </a:r>
            <a:endParaRPr kumimoji="0" lang="en-US"/>
          </a:p>
        </p:txBody>
      </p:sp>
      <p:sp>
        <p:nvSpPr>
          <p:cNvPr id="8" name="7 Forma libre"/>
          <p:cNvSpPr>
            <a:spLocks/>
          </p:cNvSpPr>
          <p:nvPr/>
        </p:nvSpPr>
        <p:spPr bwMode="auto">
          <a:xfrm>
            <a:off x="716436" y="5001993"/>
            <a:ext cx="3802003" cy="1443111"/>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9" name="8 Forma libre"/>
          <p:cNvSpPr>
            <a:spLocks/>
          </p:cNvSpPr>
          <p:nvPr/>
        </p:nvSpPr>
        <p:spPr bwMode="auto">
          <a:xfrm>
            <a:off x="-53561" y="5785023"/>
            <a:ext cx="3802003"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10" name="9 Triángulo rectángulo"/>
          <p:cNvSpPr>
            <a:spLocks/>
          </p:cNvSpPr>
          <p:nvPr/>
        </p:nvSpPr>
        <p:spPr bwMode="auto">
          <a:xfrm>
            <a:off x="-6042" y="5791253"/>
            <a:ext cx="3402314" cy="1080868"/>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dirty="0"/>
          </a:p>
        </p:txBody>
      </p:sp>
      <p:cxnSp>
        <p:nvCxnSpPr>
          <p:cNvPr id="11" name="10 Conector recto"/>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11 Cheurón"/>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dirty="0"/>
          </a:p>
        </p:txBody>
      </p:sp>
      <p:sp>
        <p:nvSpPr>
          <p:cNvPr id="13" name="12 Cheurón"/>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dirty="0"/>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12 Forma libre"/>
          <p:cNvSpPr>
            <a:spLocks/>
          </p:cNvSpPr>
          <p:nvPr/>
        </p:nvSpPr>
        <p:spPr bwMode="auto">
          <a:xfrm>
            <a:off x="716436" y="5001993"/>
            <a:ext cx="3802003" cy="1443111"/>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12" name="11 Forma libre"/>
          <p:cNvSpPr>
            <a:spLocks/>
          </p:cNvSpPr>
          <p:nvPr/>
        </p:nvSpPr>
        <p:spPr bwMode="auto">
          <a:xfrm>
            <a:off x="-53561" y="5785023"/>
            <a:ext cx="3802003"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14" name="13 Triángulo rectángulo"/>
          <p:cNvSpPr>
            <a:spLocks/>
          </p:cNvSpPr>
          <p:nvPr/>
        </p:nvSpPr>
        <p:spPr bwMode="auto">
          <a:xfrm>
            <a:off x="-6042" y="5791253"/>
            <a:ext cx="3402314" cy="1080868"/>
          </a:xfrm>
          <a:prstGeom prst="rtTriangle">
            <a:avLst/>
          </a:prstGeom>
          <a:blipFill>
            <a:blip r:embed="rId1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dirty="0"/>
          </a:p>
        </p:txBody>
      </p:sp>
      <p:cxnSp>
        <p:nvCxnSpPr>
          <p:cNvPr id="15" name="14 Conector recto"/>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8 Marcador de título"/>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s-ES" smtClean="0"/>
              <a:t>Haga clic para modificar el estilo de título del patrón</a:t>
            </a:r>
            <a:endParaRPr kumimoji="0" lang="en-US"/>
          </a:p>
        </p:txBody>
      </p:sp>
      <p:sp>
        <p:nvSpPr>
          <p:cNvPr id="30" name="29 Marcador de texto"/>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s-ES" smtClean="0"/>
              <a:t>Haga clic para modificar el estilo de texto del patrón</a:t>
            </a:r>
          </a:p>
          <a:p>
            <a:pPr lvl="1" eaLnBrk="1" latinLnBrk="0" hangingPunct="1"/>
            <a:r>
              <a:rPr kumimoji="0" lang="es-ES" smtClean="0"/>
              <a:t>Segundo nivel</a:t>
            </a:r>
          </a:p>
          <a:p>
            <a:pPr lvl="2" eaLnBrk="1" latinLnBrk="0" hangingPunct="1"/>
            <a:r>
              <a:rPr kumimoji="0" lang="es-ES" smtClean="0"/>
              <a:t>Tercer nivel</a:t>
            </a:r>
          </a:p>
          <a:p>
            <a:pPr lvl="3" eaLnBrk="1" latinLnBrk="0" hangingPunct="1"/>
            <a:r>
              <a:rPr kumimoji="0" lang="es-ES" smtClean="0"/>
              <a:t>Cuarto nivel</a:t>
            </a:r>
          </a:p>
          <a:p>
            <a:pPr lvl="4" eaLnBrk="1" latinLnBrk="0" hangingPunct="1"/>
            <a:r>
              <a:rPr kumimoji="0" lang="es-ES" smtClean="0"/>
              <a:t>Quinto nivel</a:t>
            </a:r>
            <a:endParaRPr kumimoji="0" lang="en-US"/>
          </a:p>
        </p:txBody>
      </p:sp>
      <p:sp>
        <p:nvSpPr>
          <p:cNvPr id="10" name="9 Marcador de fecha"/>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E810D607-B8F6-49D6-8D26-55D43DB21434}" type="datetimeFigureOut">
              <a:rPr lang="es-ES" smtClean="0"/>
              <a:pPr/>
              <a:t>07/11/2014</a:t>
            </a:fld>
            <a:endParaRPr lang="es-ES" dirty="0"/>
          </a:p>
        </p:txBody>
      </p:sp>
      <p:sp>
        <p:nvSpPr>
          <p:cNvPr id="22" name="21 Marcador de pie de página"/>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es-ES" dirty="0"/>
          </a:p>
        </p:txBody>
      </p:sp>
      <p:sp>
        <p:nvSpPr>
          <p:cNvPr id="18" name="17 Marcador de número de diapositiva"/>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A9D05586-F5ED-49B2-B5DA-8621FD00EB81}" type="slidenum">
              <a:rPr lang="es-ES" smtClean="0"/>
              <a:pPr/>
              <a:t>‹Nº›</a:t>
            </a:fld>
            <a:endParaRPr lang="es-ES" dirty="0"/>
          </a:p>
        </p:txBody>
      </p:sp>
    </p:spTree>
  </p:cSld>
  <p:clrMap bg1="lt1" tx1="dk1" bg2="lt2" tx2="dk2" accent1="accent1" accent2="accent2" accent3="accent3" accent4="accent4" accent5="accent5" accent6="accent6" hlink="hlink" folHlink="folHlink"/>
  <p:sldLayoutIdLst>
    <p:sldLayoutId id="2147484045" r:id="rId1"/>
    <p:sldLayoutId id="2147484046" r:id="rId2"/>
    <p:sldLayoutId id="2147484047" r:id="rId3"/>
    <p:sldLayoutId id="2147484048" r:id="rId4"/>
    <p:sldLayoutId id="2147484049" r:id="rId5"/>
    <p:sldLayoutId id="2147484050" r:id="rId6"/>
    <p:sldLayoutId id="2147484051" r:id="rId7"/>
    <p:sldLayoutId id="2147484052" r:id="rId8"/>
    <p:sldLayoutId id="2147484053" r:id="rId9"/>
    <p:sldLayoutId id="2147484054" r:id="rId10"/>
    <p:sldLayoutId id="2147484055"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1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image" Target="../media/image12.png"/></Relationships>
</file>

<file path=ppt/slides/_rels/slide1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1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image" Target="../media/image15.png"/></Relationships>
</file>

<file path=ppt/slides/_rels/slide17.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image" Target="../media/image18.png"/></Relationships>
</file>

<file path=ppt/slides/_rels/slide19.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image" Target="../media/image20.png"/></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hyperlink" Target="http://www.portalsms.co/sms/" TargetMode="Externa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20.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png"/><Relationship Id="rId1" Type="http://schemas.openxmlformats.org/officeDocument/2006/relationships/slideLayout" Target="../slideLayouts/slideLayout2.xml"/><Relationship Id="rId5" Type="http://schemas.openxmlformats.org/officeDocument/2006/relationships/image" Target="../media/image25.png"/><Relationship Id="rId4" Type="http://schemas.openxmlformats.org/officeDocument/2006/relationships/image" Target="../media/image24.png"/></Relationships>
</file>

<file path=ppt/slides/_rels/slide23.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image" Target="../media/image29.png"/></Relationships>
</file>

<file path=ppt/slides/_rels/slide26.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image" Target="../media/image31.png"/></Relationships>
</file>

<file path=ppt/slides/_rels/slide27.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hyperlink" Target="http://www.portalsms.co/ubiquom/" TargetMode="Externa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30.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36.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6193" name="Picture 1" descr="logo-web teleamigo"/>
          <p:cNvPicPr>
            <a:picLocks noChangeAspect="1" noChangeArrowheads="1"/>
          </p:cNvPicPr>
          <p:nvPr/>
        </p:nvPicPr>
        <p:blipFill>
          <a:blip r:embed="rId2" cstate="print"/>
          <a:srcRect/>
          <a:stretch>
            <a:fillRect/>
          </a:stretch>
        </p:blipFill>
        <p:spPr bwMode="auto">
          <a:xfrm>
            <a:off x="6876256" y="0"/>
            <a:ext cx="2157832" cy="989892"/>
          </a:xfrm>
          <a:prstGeom prst="rect">
            <a:avLst/>
          </a:prstGeom>
          <a:noFill/>
        </p:spPr>
      </p:pic>
      <p:sp>
        <p:nvSpPr>
          <p:cNvPr id="4" name="3 Título"/>
          <p:cNvSpPr>
            <a:spLocks noGrp="1"/>
          </p:cNvSpPr>
          <p:nvPr>
            <p:ph type="ctrTitle"/>
          </p:nvPr>
        </p:nvSpPr>
        <p:spPr>
          <a:xfrm>
            <a:off x="685800" y="1357298"/>
            <a:ext cx="7772400" cy="2215718"/>
          </a:xfrm>
        </p:spPr>
        <p:txBody>
          <a:bodyPr>
            <a:normAutofit/>
          </a:bodyPr>
          <a:lstStyle/>
          <a:p>
            <a:pPr algn="ctr"/>
            <a:r>
              <a:rPr lang="es-ES" i="1" dirty="0" smtClean="0">
                <a:solidFill>
                  <a:srgbClr val="FF6600"/>
                </a:solidFill>
                <a:effectLst>
                  <a:outerShdw dist="38096" dir="2700000">
                    <a:srgbClr val="000000"/>
                  </a:outerShdw>
                </a:effectLst>
              </a:rPr>
              <a:t>PLATAFORMA </a:t>
            </a:r>
            <a:br>
              <a:rPr lang="es-ES" i="1" dirty="0" smtClean="0">
                <a:solidFill>
                  <a:srgbClr val="FF6600"/>
                </a:solidFill>
                <a:effectLst>
                  <a:outerShdw dist="38096" dir="2700000">
                    <a:srgbClr val="000000"/>
                  </a:outerShdw>
                </a:effectLst>
              </a:rPr>
            </a:br>
            <a:r>
              <a:rPr lang="es-ES" i="1" dirty="0" smtClean="0">
                <a:solidFill>
                  <a:srgbClr val="FF6600"/>
                </a:solidFill>
                <a:effectLst>
                  <a:outerShdw dist="38096" dir="2700000">
                    <a:srgbClr val="000000"/>
                  </a:outerShdw>
                </a:effectLst>
              </a:rPr>
              <a:t>SMS</a:t>
            </a:r>
            <a:endParaRPr lang="es-CO" dirty="0"/>
          </a:p>
        </p:txBody>
      </p:sp>
      <p:sp>
        <p:nvSpPr>
          <p:cNvPr id="5" name="4 Subtítulo"/>
          <p:cNvSpPr>
            <a:spLocks noGrp="1"/>
          </p:cNvSpPr>
          <p:nvPr>
            <p:ph type="subTitle" idx="1"/>
          </p:nvPr>
        </p:nvSpPr>
        <p:spPr>
          <a:xfrm>
            <a:off x="685800" y="5429264"/>
            <a:ext cx="4822304" cy="1285884"/>
          </a:xfrm>
        </p:spPr>
        <p:txBody>
          <a:bodyPr>
            <a:normAutofit/>
          </a:bodyPr>
          <a:lstStyle/>
          <a:p>
            <a:pPr algn="l"/>
            <a:r>
              <a:rPr lang="es-ES" sz="2400" dirty="0" smtClean="0">
                <a:solidFill>
                  <a:srgbClr val="002060"/>
                </a:solidFill>
              </a:rPr>
              <a:t>TELEAMIGO COMUNICACIONES</a:t>
            </a:r>
          </a:p>
        </p:txBody>
      </p:sp>
      <p:sp>
        <p:nvSpPr>
          <p:cNvPr id="13619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457200" y="3212976"/>
            <a:ext cx="8229600" cy="2794315"/>
          </a:xfrm>
        </p:spPr>
        <p:txBody>
          <a:bodyPr>
            <a:normAutofit/>
          </a:bodyPr>
          <a:lstStyle/>
          <a:p>
            <a:pPr marL="0"/>
            <a:endParaRPr lang="es-ES" sz="2100" dirty="0" smtClean="0"/>
          </a:p>
          <a:p>
            <a:pPr>
              <a:buNone/>
            </a:pPr>
            <a:endParaRPr lang="es-ES" dirty="0"/>
          </a:p>
        </p:txBody>
      </p:sp>
      <p:sp>
        <p:nvSpPr>
          <p:cNvPr id="3" name="2 Título"/>
          <p:cNvSpPr>
            <a:spLocks noGrp="1"/>
          </p:cNvSpPr>
          <p:nvPr>
            <p:ph type="title"/>
          </p:nvPr>
        </p:nvSpPr>
        <p:spPr>
          <a:xfrm>
            <a:off x="457200" y="620688"/>
            <a:ext cx="8229600" cy="720080"/>
          </a:xfrm>
        </p:spPr>
        <p:txBody>
          <a:bodyPr>
            <a:normAutofit fontScale="90000"/>
          </a:bodyPr>
          <a:lstStyle/>
          <a:p>
            <a:pPr lvl="0"/>
            <a:r>
              <a:rPr lang="es-CO" sz="2700" i="1" dirty="0" smtClean="0">
                <a:solidFill>
                  <a:srgbClr val="FF6600"/>
                </a:solidFill>
                <a:effectLst>
                  <a:outerShdw dist="38096" dir="2700000">
                    <a:srgbClr val="000000"/>
                  </a:outerShdw>
                </a:effectLst>
                <a:latin typeface="Century Gothic" pitchFamily="34"/>
              </a:rPr>
              <a:t>MODULO ENVIAR MENSAJES </a:t>
            </a:r>
            <a:br>
              <a:rPr lang="es-CO" sz="2700" i="1" dirty="0" smtClean="0">
                <a:solidFill>
                  <a:srgbClr val="FF6600"/>
                </a:solidFill>
                <a:effectLst>
                  <a:outerShdw dist="38096" dir="2700000">
                    <a:srgbClr val="000000"/>
                  </a:outerShdw>
                </a:effectLst>
                <a:latin typeface="Century Gothic" pitchFamily="34"/>
              </a:rPr>
            </a:br>
            <a:r>
              <a:rPr lang="es-CO" sz="2700" i="1" dirty="0" smtClean="0">
                <a:solidFill>
                  <a:srgbClr val="FF6600"/>
                </a:solidFill>
                <a:effectLst>
                  <a:outerShdw dist="38096" dir="2700000">
                    <a:srgbClr val="000000"/>
                  </a:outerShdw>
                </a:effectLst>
                <a:latin typeface="Century Gothic" pitchFamily="34"/>
              </a:rPr>
              <a:t>– Mensaje genera </a:t>
            </a:r>
            <a:br>
              <a:rPr lang="es-CO" sz="2700" i="1" dirty="0" smtClean="0">
                <a:solidFill>
                  <a:srgbClr val="FF6600"/>
                </a:solidFill>
                <a:effectLst>
                  <a:outerShdw dist="38096" dir="2700000">
                    <a:srgbClr val="000000"/>
                  </a:outerShdw>
                </a:effectLst>
                <a:latin typeface="Century Gothic" pitchFamily="34"/>
              </a:rPr>
            </a:br>
            <a:endParaRPr lang="es-ES" sz="2700" i="1" dirty="0">
              <a:solidFill>
                <a:srgbClr val="FF6600"/>
              </a:solidFill>
              <a:effectLst>
                <a:outerShdw dist="38096" dir="2700000">
                  <a:srgbClr val="000000"/>
                </a:outerShdw>
              </a:effectLst>
              <a:latin typeface="Century Gothic" pitchFamily="34"/>
            </a:endParaRPr>
          </a:p>
        </p:txBody>
      </p:sp>
      <p:pic>
        <p:nvPicPr>
          <p:cNvPr id="4" name="Picture 1" descr="logo-web teleamigo"/>
          <p:cNvPicPr>
            <a:picLocks noChangeAspect="1" noChangeArrowheads="1"/>
          </p:cNvPicPr>
          <p:nvPr/>
        </p:nvPicPr>
        <p:blipFill>
          <a:blip r:embed="rId2" cstate="print"/>
          <a:srcRect/>
          <a:stretch>
            <a:fillRect/>
          </a:stretch>
        </p:blipFill>
        <p:spPr bwMode="auto">
          <a:xfrm>
            <a:off x="6804248" y="0"/>
            <a:ext cx="1979712" cy="1070419"/>
          </a:xfrm>
          <a:prstGeom prst="rect">
            <a:avLst/>
          </a:prstGeom>
          <a:noFill/>
        </p:spPr>
      </p:pic>
      <p:sp>
        <p:nvSpPr>
          <p:cNvPr id="5" name="4 Rectángulo"/>
          <p:cNvSpPr/>
          <p:nvPr/>
        </p:nvSpPr>
        <p:spPr>
          <a:xfrm>
            <a:off x="971600" y="1412777"/>
            <a:ext cx="7704856" cy="830997"/>
          </a:xfrm>
          <a:prstGeom prst="rect">
            <a:avLst/>
          </a:prstGeom>
        </p:spPr>
        <p:txBody>
          <a:bodyPr wrap="square">
            <a:spAutoFit/>
          </a:bodyPr>
          <a:lstStyle/>
          <a:p>
            <a:pPr algn="just" hangingPunct="0">
              <a:spcBef>
                <a:spcPts val="400"/>
              </a:spcBef>
              <a:defRPr sz="1800" b="0" i="0" u="none" strike="noStrike" kern="0" cap="none" spc="0" baseline="0">
                <a:solidFill>
                  <a:srgbClr val="000000"/>
                </a:solidFill>
                <a:uFillTx/>
              </a:defRPr>
            </a:pPr>
            <a:r>
              <a:rPr lang="es-ES" sz="1200" b="1" dirty="0" smtClean="0">
                <a:solidFill>
                  <a:srgbClr val="000000"/>
                </a:solidFill>
                <a:latin typeface="Century Gothic" pitchFamily="34"/>
              </a:rPr>
              <a:t>En este modulo puede seleccionar los grupos a las cuales quiere enviar el mensaje seleccionándolos en las casillas, una vez seleccionados presionamos en el botón “redactar mensaje” y la pagina nos confirma el numero de personas a los cuales llegara el mensaje, una vez aceptemos nos enviara al formulario de envío de mensajes</a:t>
            </a:r>
            <a:endParaRPr lang="es-ES" sz="1200" b="1" dirty="0">
              <a:solidFill>
                <a:srgbClr val="000000"/>
              </a:solidFill>
              <a:latin typeface="Century Gothic" pitchFamily="34"/>
            </a:endParaRPr>
          </a:p>
        </p:txBody>
      </p:sp>
      <p:pic>
        <p:nvPicPr>
          <p:cNvPr id="8" name="Picture 2"/>
          <p:cNvPicPr>
            <a:picLocks noChangeAspect="1"/>
          </p:cNvPicPr>
          <p:nvPr/>
        </p:nvPicPr>
        <p:blipFill>
          <a:blip r:embed="rId3" cstate="print"/>
          <a:srcRect/>
          <a:stretch>
            <a:fillRect/>
          </a:stretch>
        </p:blipFill>
        <p:spPr>
          <a:xfrm>
            <a:off x="323528" y="2492896"/>
            <a:ext cx="5372100" cy="2609853"/>
          </a:xfrm>
          <a:prstGeom prst="rect">
            <a:avLst/>
          </a:prstGeom>
          <a:noFill/>
          <a:ln>
            <a:noFill/>
          </a:ln>
        </p:spPr>
      </p:pic>
      <p:pic>
        <p:nvPicPr>
          <p:cNvPr id="9" name="Picture 3"/>
          <p:cNvPicPr>
            <a:picLocks noChangeAspect="1"/>
          </p:cNvPicPr>
          <p:nvPr/>
        </p:nvPicPr>
        <p:blipFill>
          <a:blip r:embed="rId4" cstate="print"/>
          <a:srcRect/>
          <a:stretch>
            <a:fillRect/>
          </a:stretch>
        </p:blipFill>
        <p:spPr>
          <a:xfrm>
            <a:off x="6372200" y="2924944"/>
            <a:ext cx="2043117" cy="1268784"/>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457200" y="3212976"/>
            <a:ext cx="8229600" cy="2794315"/>
          </a:xfrm>
        </p:spPr>
        <p:txBody>
          <a:bodyPr>
            <a:normAutofit/>
          </a:bodyPr>
          <a:lstStyle/>
          <a:p>
            <a:pPr marL="0"/>
            <a:endParaRPr lang="es-ES" sz="2100" dirty="0" smtClean="0"/>
          </a:p>
          <a:p>
            <a:pPr>
              <a:buNone/>
            </a:pPr>
            <a:endParaRPr lang="es-ES" dirty="0"/>
          </a:p>
        </p:txBody>
      </p:sp>
      <p:sp>
        <p:nvSpPr>
          <p:cNvPr id="3" name="2 Título"/>
          <p:cNvSpPr>
            <a:spLocks noGrp="1"/>
          </p:cNvSpPr>
          <p:nvPr>
            <p:ph type="title"/>
          </p:nvPr>
        </p:nvSpPr>
        <p:spPr>
          <a:xfrm>
            <a:off x="457200" y="620688"/>
            <a:ext cx="8229600" cy="720080"/>
          </a:xfrm>
        </p:spPr>
        <p:txBody>
          <a:bodyPr>
            <a:normAutofit fontScale="90000"/>
          </a:bodyPr>
          <a:lstStyle/>
          <a:p>
            <a:pPr lvl="0"/>
            <a:r>
              <a:rPr lang="es-CO" sz="2700" i="1" dirty="0" smtClean="0">
                <a:solidFill>
                  <a:srgbClr val="FF6600"/>
                </a:solidFill>
                <a:effectLst>
                  <a:outerShdw dist="38096" dir="2700000">
                    <a:srgbClr val="000000"/>
                  </a:outerShdw>
                </a:effectLst>
                <a:latin typeface="Century Gothic" pitchFamily="34"/>
              </a:rPr>
              <a:t>MODULO ENVIAR MENSAJES </a:t>
            </a:r>
            <a:br>
              <a:rPr lang="es-CO" sz="2700" i="1" dirty="0" smtClean="0">
                <a:solidFill>
                  <a:srgbClr val="FF6600"/>
                </a:solidFill>
                <a:effectLst>
                  <a:outerShdw dist="38096" dir="2700000">
                    <a:srgbClr val="000000"/>
                  </a:outerShdw>
                </a:effectLst>
                <a:latin typeface="Century Gothic" pitchFamily="34"/>
              </a:rPr>
            </a:br>
            <a:r>
              <a:rPr lang="es-CO" sz="2700" i="1" dirty="0" smtClean="0">
                <a:solidFill>
                  <a:srgbClr val="FF6600"/>
                </a:solidFill>
                <a:effectLst>
                  <a:outerShdw dist="38096" dir="2700000">
                    <a:srgbClr val="000000"/>
                  </a:outerShdw>
                </a:effectLst>
                <a:latin typeface="Century Gothic" pitchFamily="34"/>
              </a:rPr>
              <a:t>– Mensaje genera </a:t>
            </a:r>
            <a:br>
              <a:rPr lang="es-CO" sz="2700" i="1" dirty="0" smtClean="0">
                <a:solidFill>
                  <a:srgbClr val="FF6600"/>
                </a:solidFill>
                <a:effectLst>
                  <a:outerShdw dist="38096" dir="2700000">
                    <a:srgbClr val="000000"/>
                  </a:outerShdw>
                </a:effectLst>
                <a:latin typeface="Century Gothic" pitchFamily="34"/>
              </a:rPr>
            </a:br>
            <a:endParaRPr lang="es-ES" sz="2700" i="1" dirty="0">
              <a:solidFill>
                <a:srgbClr val="FF6600"/>
              </a:solidFill>
              <a:effectLst>
                <a:outerShdw dist="38096" dir="2700000">
                  <a:srgbClr val="000000"/>
                </a:outerShdw>
              </a:effectLst>
              <a:latin typeface="Century Gothic" pitchFamily="34"/>
            </a:endParaRPr>
          </a:p>
        </p:txBody>
      </p:sp>
      <p:pic>
        <p:nvPicPr>
          <p:cNvPr id="4" name="Picture 1" descr="logo-web teleamigo"/>
          <p:cNvPicPr>
            <a:picLocks noChangeAspect="1" noChangeArrowheads="1"/>
          </p:cNvPicPr>
          <p:nvPr/>
        </p:nvPicPr>
        <p:blipFill>
          <a:blip r:embed="rId2" cstate="print"/>
          <a:srcRect/>
          <a:stretch>
            <a:fillRect/>
          </a:stretch>
        </p:blipFill>
        <p:spPr bwMode="auto">
          <a:xfrm>
            <a:off x="6804248" y="0"/>
            <a:ext cx="1979712" cy="1070419"/>
          </a:xfrm>
          <a:prstGeom prst="rect">
            <a:avLst/>
          </a:prstGeom>
          <a:noFill/>
        </p:spPr>
      </p:pic>
      <p:sp>
        <p:nvSpPr>
          <p:cNvPr id="5" name="4 Rectángulo"/>
          <p:cNvSpPr/>
          <p:nvPr/>
        </p:nvSpPr>
        <p:spPr>
          <a:xfrm>
            <a:off x="971600" y="1412777"/>
            <a:ext cx="7704856" cy="1066959"/>
          </a:xfrm>
          <a:prstGeom prst="rect">
            <a:avLst/>
          </a:prstGeom>
        </p:spPr>
        <p:txBody>
          <a:bodyPr wrap="square">
            <a:spAutoFit/>
          </a:bodyPr>
          <a:lstStyle/>
          <a:p>
            <a:pPr algn="just" hangingPunct="0">
              <a:spcBef>
                <a:spcPts val="400"/>
              </a:spcBef>
              <a:defRPr sz="1800" b="0" i="0" u="none" strike="noStrike" kern="0" cap="none" spc="0" baseline="0">
                <a:solidFill>
                  <a:srgbClr val="000000"/>
                </a:solidFill>
                <a:uFillTx/>
              </a:defRPr>
            </a:pPr>
            <a:r>
              <a:rPr lang="es-ES" sz="1200" b="1" dirty="0" smtClean="0">
                <a:solidFill>
                  <a:srgbClr val="000000"/>
                </a:solidFill>
                <a:latin typeface="Century Gothic" pitchFamily="34"/>
              </a:rPr>
              <a:t>En el formulario de envío de mensajes. Digitamos los datos correspondientes y presionamos el botón “Enviar mensaje”. Una vez enviado nos confirmara los datos y si el mensaje llego con éxito a los destinatarios.</a:t>
            </a:r>
          </a:p>
          <a:p>
            <a:pPr hangingPunct="0">
              <a:spcBef>
                <a:spcPts val="400"/>
              </a:spcBef>
              <a:defRPr sz="1800" b="0" i="0" u="none" strike="noStrike" kern="0" cap="none" spc="0" baseline="0">
                <a:solidFill>
                  <a:srgbClr val="000000"/>
                </a:solidFill>
                <a:uFillTx/>
              </a:defRPr>
            </a:pPr>
            <a:r>
              <a:rPr lang="es-ES" sz="1200" b="1" dirty="0" smtClean="0">
                <a:solidFill>
                  <a:srgbClr val="000000"/>
                </a:solidFill>
                <a:latin typeface="Century Gothic" pitchFamily="34"/>
              </a:rPr>
              <a:t>Nota: el mensaje debe tener máximo 160 caracteres, si se pasan de estos caracteres el mensaje llegara partido en otro mensaje.</a:t>
            </a:r>
            <a:endParaRPr lang="es-ES" sz="1200" b="1" dirty="0">
              <a:solidFill>
                <a:srgbClr val="000000"/>
              </a:solidFill>
              <a:latin typeface="Century Gothic" pitchFamily="34"/>
            </a:endParaRPr>
          </a:p>
        </p:txBody>
      </p:sp>
      <p:pic>
        <p:nvPicPr>
          <p:cNvPr id="6" name="Picture 2"/>
          <p:cNvPicPr>
            <a:picLocks noChangeAspect="1"/>
          </p:cNvPicPr>
          <p:nvPr/>
        </p:nvPicPr>
        <p:blipFill>
          <a:blip r:embed="rId3" cstate="print"/>
          <a:srcRect/>
          <a:stretch>
            <a:fillRect/>
          </a:stretch>
        </p:blipFill>
        <p:spPr>
          <a:xfrm>
            <a:off x="827584" y="2708920"/>
            <a:ext cx="4123495" cy="3000393"/>
          </a:xfrm>
          <a:prstGeom prst="rect">
            <a:avLst/>
          </a:prstGeom>
          <a:noFill/>
          <a:ln>
            <a:noFill/>
          </a:ln>
        </p:spPr>
      </p:pic>
      <p:pic>
        <p:nvPicPr>
          <p:cNvPr id="7" name="Picture 2"/>
          <p:cNvPicPr>
            <a:picLocks noChangeAspect="1"/>
          </p:cNvPicPr>
          <p:nvPr/>
        </p:nvPicPr>
        <p:blipFill>
          <a:blip r:embed="rId4" cstate="print"/>
          <a:srcRect/>
          <a:stretch>
            <a:fillRect/>
          </a:stretch>
        </p:blipFill>
        <p:spPr>
          <a:xfrm>
            <a:off x="5076056" y="2708920"/>
            <a:ext cx="3824504" cy="1411970"/>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457200" y="3212976"/>
            <a:ext cx="8229600" cy="2794315"/>
          </a:xfrm>
        </p:spPr>
        <p:txBody>
          <a:bodyPr>
            <a:normAutofit/>
          </a:bodyPr>
          <a:lstStyle/>
          <a:p>
            <a:pPr marL="0"/>
            <a:endParaRPr lang="es-ES" sz="2100" dirty="0" smtClean="0"/>
          </a:p>
          <a:p>
            <a:pPr>
              <a:buNone/>
            </a:pPr>
            <a:endParaRPr lang="es-ES" dirty="0"/>
          </a:p>
        </p:txBody>
      </p:sp>
      <p:sp>
        <p:nvSpPr>
          <p:cNvPr id="3" name="2 Título"/>
          <p:cNvSpPr>
            <a:spLocks noGrp="1"/>
          </p:cNvSpPr>
          <p:nvPr>
            <p:ph type="title"/>
          </p:nvPr>
        </p:nvSpPr>
        <p:spPr>
          <a:xfrm>
            <a:off x="457200" y="620688"/>
            <a:ext cx="8229600" cy="720080"/>
          </a:xfrm>
        </p:spPr>
        <p:txBody>
          <a:bodyPr>
            <a:normAutofit fontScale="90000"/>
          </a:bodyPr>
          <a:lstStyle/>
          <a:p>
            <a:pPr lvl="0"/>
            <a:r>
              <a:rPr lang="es-CO" sz="2700" i="1" dirty="0" smtClean="0">
                <a:solidFill>
                  <a:srgbClr val="FF6600"/>
                </a:solidFill>
                <a:effectLst>
                  <a:outerShdw dist="38096" dir="2700000">
                    <a:srgbClr val="000000"/>
                  </a:outerShdw>
                </a:effectLst>
                <a:latin typeface="Century Gothic" pitchFamily="34"/>
              </a:rPr>
              <a:t>MODULO ENVIAR MENSAJES </a:t>
            </a:r>
            <a:br>
              <a:rPr lang="es-CO" sz="2700" i="1" dirty="0" smtClean="0">
                <a:solidFill>
                  <a:srgbClr val="FF6600"/>
                </a:solidFill>
                <a:effectLst>
                  <a:outerShdw dist="38096" dir="2700000">
                    <a:srgbClr val="000000"/>
                  </a:outerShdw>
                </a:effectLst>
                <a:latin typeface="Century Gothic" pitchFamily="34"/>
              </a:rPr>
            </a:br>
            <a:r>
              <a:rPr lang="es-CO" sz="2700" i="1" dirty="0" smtClean="0">
                <a:solidFill>
                  <a:srgbClr val="FF6600"/>
                </a:solidFill>
                <a:effectLst>
                  <a:outerShdw dist="38096" dir="2700000">
                    <a:srgbClr val="000000"/>
                  </a:outerShdw>
                </a:effectLst>
                <a:latin typeface="Century Gothic" pitchFamily="34"/>
              </a:rPr>
              <a:t>– Mensaje grupal por lotes</a:t>
            </a:r>
            <a:br>
              <a:rPr lang="es-CO" sz="2700" i="1" dirty="0" smtClean="0">
                <a:solidFill>
                  <a:srgbClr val="FF6600"/>
                </a:solidFill>
                <a:effectLst>
                  <a:outerShdw dist="38096" dir="2700000">
                    <a:srgbClr val="000000"/>
                  </a:outerShdw>
                </a:effectLst>
                <a:latin typeface="Century Gothic" pitchFamily="34"/>
              </a:rPr>
            </a:br>
            <a:endParaRPr lang="es-ES" sz="2700" i="1" dirty="0">
              <a:solidFill>
                <a:srgbClr val="FF6600"/>
              </a:solidFill>
              <a:effectLst>
                <a:outerShdw dist="38096" dir="2700000">
                  <a:srgbClr val="000000"/>
                </a:outerShdw>
              </a:effectLst>
              <a:latin typeface="Century Gothic" pitchFamily="34"/>
            </a:endParaRPr>
          </a:p>
        </p:txBody>
      </p:sp>
      <p:pic>
        <p:nvPicPr>
          <p:cNvPr id="4" name="Picture 1" descr="logo-web teleamigo"/>
          <p:cNvPicPr>
            <a:picLocks noChangeAspect="1" noChangeArrowheads="1"/>
          </p:cNvPicPr>
          <p:nvPr/>
        </p:nvPicPr>
        <p:blipFill>
          <a:blip r:embed="rId2" cstate="print"/>
          <a:srcRect/>
          <a:stretch>
            <a:fillRect/>
          </a:stretch>
        </p:blipFill>
        <p:spPr bwMode="auto">
          <a:xfrm>
            <a:off x="6804248" y="0"/>
            <a:ext cx="1979712" cy="1070419"/>
          </a:xfrm>
          <a:prstGeom prst="rect">
            <a:avLst/>
          </a:prstGeom>
          <a:noFill/>
        </p:spPr>
      </p:pic>
      <p:sp>
        <p:nvSpPr>
          <p:cNvPr id="5" name="4 Rectángulo"/>
          <p:cNvSpPr/>
          <p:nvPr/>
        </p:nvSpPr>
        <p:spPr>
          <a:xfrm>
            <a:off x="971600" y="1412777"/>
            <a:ext cx="7704856" cy="830997"/>
          </a:xfrm>
          <a:prstGeom prst="rect">
            <a:avLst/>
          </a:prstGeom>
        </p:spPr>
        <p:txBody>
          <a:bodyPr wrap="square">
            <a:spAutoFit/>
          </a:bodyPr>
          <a:lstStyle/>
          <a:p>
            <a:pPr lvl="0" algn="just" hangingPunct="0">
              <a:spcBef>
                <a:spcPts val="400"/>
              </a:spcBef>
              <a:defRPr sz="1800" b="0" i="0" u="none" strike="noStrike" kern="0" cap="none" spc="0" baseline="0">
                <a:solidFill>
                  <a:srgbClr val="000000"/>
                </a:solidFill>
                <a:uFillTx/>
              </a:defRPr>
            </a:pPr>
            <a:r>
              <a:rPr lang="es-ES" sz="1200" b="1" dirty="0" smtClean="0">
                <a:solidFill>
                  <a:srgbClr val="000000"/>
                </a:solidFill>
                <a:latin typeface="Century Gothic" pitchFamily="34"/>
              </a:rPr>
              <a:t>En este modulo puede seleccionar los grupos por lotes a las cuales quiere enviar el mensaje filtrándolas en la flecha que se muestra, una vez seleccionados presionamos en el botón “Enviar” y la pagina nos confirma el inicio de envío del mensaje, una vez aceptemos nos confirma que el mensaje haya llegado con éxito.</a:t>
            </a:r>
            <a:endParaRPr lang="es-ES" sz="1200" b="1" dirty="0">
              <a:solidFill>
                <a:srgbClr val="000000"/>
              </a:solidFill>
              <a:latin typeface="Century Gothic" pitchFamily="34"/>
            </a:endParaRPr>
          </a:p>
        </p:txBody>
      </p:sp>
      <p:pic>
        <p:nvPicPr>
          <p:cNvPr id="8" name="Picture 2"/>
          <p:cNvPicPr>
            <a:picLocks noChangeAspect="1"/>
          </p:cNvPicPr>
          <p:nvPr/>
        </p:nvPicPr>
        <p:blipFill>
          <a:blip r:embed="rId3" cstate="print"/>
          <a:srcRect/>
          <a:stretch>
            <a:fillRect/>
          </a:stretch>
        </p:blipFill>
        <p:spPr>
          <a:xfrm>
            <a:off x="683568" y="2564904"/>
            <a:ext cx="4772025" cy="3152778"/>
          </a:xfrm>
          <a:prstGeom prst="rect">
            <a:avLst/>
          </a:prstGeom>
          <a:noFill/>
          <a:ln>
            <a:noFill/>
          </a:ln>
        </p:spPr>
      </p:pic>
      <p:pic>
        <p:nvPicPr>
          <p:cNvPr id="9" name="Picture 3"/>
          <p:cNvPicPr>
            <a:picLocks noChangeAspect="1"/>
          </p:cNvPicPr>
          <p:nvPr/>
        </p:nvPicPr>
        <p:blipFill>
          <a:blip r:embed="rId4" cstate="print"/>
          <a:srcRect/>
          <a:stretch>
            <a:fillRect/>
          </a:stretch>
        </p:blipFill>
        <p:spPr>
          <a:xfrm>
            <a:off x="5786442" y="3214682"/>
            <a:ext cx="2162171" cy="1266828"/>
          </a:xfrm>
          <a:prstGeom prst="rect">
            <a:avLst/>
          </a:prstGeom>
          <a:noFill/>
          <a:ln>
            <a:noFill/>
          </a:ln>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457200" y="3212976"/>
            <a:ext cx="8229600" cy="2794315"/>
          </a:xfrm>
        </p:spPr>
        <p:txBody>
          <a:bodyPr>
            <a:normAutofit/>
          </a:bodyPr>
          <a:lstStyle/>
          <a:p>
            <a:pPr marL="0"/>
            <a:endParaRPr lang="es-ES" sz="2100" dirty="0" smtClean="0"/>
          </a:p>
          <a:p>
            <a:pPr>
              <a:buNone/>
            </a:pPr>
            <a:endParaRPr lang="es-ES" dirty="0"/>
          </a:p>
        </p:txBody>
      </p:sp>
      <p:sp>
        <p:nvSpPr>
          <p:cNvPr id="3" name="2 Título"/>
          <p:cNvSpPr>
            <a:spLocks noGrp="1"/>
          </p:cNvSpPr>
          <p:nvPr>
            <p:ph type="title"/>
          </p:nvPr>
        </p:nvSpPr>
        <p:spPr>
          <a:xfrm>
            <a:off x="457200" y="620688"/>
            <a:ext cx="8229600" cy="720080"/>
          </a:xfrm>
        </p:spPr>
        <p:txBody>
          <a:bodyPr>
            <a:normAutofit fontScale="90000"/>
          </a:bodyPr>
          <a:lstStyle/>
          <a:p>
            <a:pPr lvl="0"/>
            <a:r>
              <a:rPr lang="es-CO" sz="2700" i="1" dirty="0" smtClean="0">
                <a:solidFill>
                  <a:srgbClr val="FF6600"/>
                </a:solidFill>
                <a:effectLst>
                  <a:outerShdw dist="38096" dir="2700000">
                    <a:srgbClr val="000000"/>
                  </a:outerShdw>
                </a:effectLst>
                <a:latin typeface="Century Gothic" pitchFamily="34"/>
              </a:rPr>
              <a:t>MODULO ENVIAR MENSAJES </a:t>
            </a:r>
            <a:br>
              <a:rPr lang="es-CO" sz="2700" i="1" dirty="0" smtClean="0">
                <a:solidFill>
                  <a:srgbClr val="FF6600"/>
                </a:solidFill>
                <a:effectLst>
                  <a:outerShdw dist="38096" dir="2700000">
                    <a:srgbClr val="000000"/>
                  </a:outerShdw>
                </a:effectLst>
                <a:latin typeface="Century Gothic" pitchFamily="34"/>
              </a:rPr>
            </a:br>
            <a:r>
              <a:rPr lang="es-CO" sz="2700" i="1" dirty="0" smtClean="0">
                <a:solidFill>
                  <a:srgbClr val="FF6600"/>
                </a:solidFill>
                <a:effectLst>
                  <a:outerShdw dist="38096" dir="2700000">
                    <a:srgbClr val="000000"/>
                  </a:outerShdw>
                </a:effectLst>
                <a:latin typeface="Century Gothic" pitchFamily="34"/>
              </a:rPr>
              <a:t>– Mensaje individual </a:t>
            </a:r>
            <a:br>
              <a:rPr lang="es-CO" sz="2700" i="1" dirty="0" smtClean="0">
                <a:solidFill>
                  <a:srgbClr val="FF6600"/>
                </a:solidFill>
                <a:effectLst>
                  <a:outerShdw dist="38096" dir="2700000">
                    <a:srgbClr val="000000"/>
                  </a:outerShdw>
                </a:effectLst>
                <a:latin typeface="Century Gothic" pitchFamily="34"/>
              </a:rPr>
            </a:br>
            <a:endParaRPr lang="es-ES" sz="2700" i="1" dirty="0">
              <a:solidFill>
                <a:srgbClr val="FF6600"/>
              </a:solidFill>
              <a:effectLst>
                <a:outerShdw dist="38096" dir="2700000">
                  <a:srgbClr val="000000"/>
                </a:outerShdw>
              </a:effectLst>
              <a:latin typeface="Century Gothic" pitchFamily="34"/>
            </a:endParaRPr>
          </a:p>
        </p:txBody>
      </p:sp>
      <p:pic>
        <p:nvPicPr>
          <p:cNvPr id="4" name="Picture 1" descr="logo-web teleamigo"/>
          <p:cNvPicPr>
            <a:picLocks noChangeAspect="1" noChangeArrowheads="1"/>
          </p:cNvPicPr>
          <p:nvPr/>
        </p:nvPicPr>
        <p:blipFill>
          <a:blip r:embed="rId2" cstate="print"/>
          <a:srcRect/>
          <a:stretch>
            <a:fillRect/>
          </a:stretch>
        </p:blipFill>
        <p:spPr bwMode="auto">
          <a:xfrm>
            <a:off x="6804248" y="0"/>
            <a:ext cx="1979712" cy="1070419"/>
          </a:xfrm>
          <a:prstGeom prst="rect">
            <a:avLst/>
          </a:prstGeom>
          <a:noFill/>
        </p:spPr>
      </p:pic>
      <p:sp>
        <p:nvSpPr>
          <p:cNvPr id="5" name="4 Rectángulo"/>
          <p:cNvSpPr/>
          <p:nvPr/>
        </p:nvSpPr>
        <p:spPr>
          <a:xfrm>
            <a:off x="971600" y="1412777"/>
            <a:ext cx="7704856" cy="830997"/>
          </a:xfrm>
          <a:prstGeom prst="rect">
            <a:avLst/>
          </a:prstGeom>
        </p:spPr>
        <p:txBody>
          <a:bodyPr wrap="square">
            <a:spAutoFit/>
          </a:bodyPr>
          <a:lstStyle/>
          <a:p>
            <a:pPr lvl="0" algn="just" hangingPunct="0">
              <a:spcBef>
                <a:spcPts val="400"/>
              </a:spcBef>
              <a:defRPr sz="1800" b="0" i="0" u="none" strike="noStrike" kern="0" cap="none" spc="0" baseline="0">
                <a:solidFill>
                  <a:srgbClr val="000000"/>
                </a:solidFill>
                <a:uFillTx/>
              </a:defRPr>
            </a:pPr>
            <a:r>
              <a:rPr lang="es-ES" sz="1200" b="1" dirty="0" smtClean="0">
                <a:solidFill>
                  <a:srgbClr val="000000"/>
                </a:solidFill>
                <a:latin typeface="Century Gothic" pitchFamily="34"/>
              </a:rPr>
              <a:t>Este modulo le permite Envía un mensaje a una persona registrada el la plataforma SMS y de la cual usted desconoce el numero celular, el modulo por defecto trae la lista de personas que usted posee, de no encontrarla digite el nombre o apellidos y presiona el botón “Buscar”, una vez teniendo el resultado deseado haga clic en “Redactar mensaje” del lado derecho de la imagen</a:t>
            </a:r>
            <a:endParaRPr lang="es-ES" sz="1200" b="1" dirty="0">
              <a:solidFill>
                <a:srgbClr val="000000"/>
              </a:solidFill>
              <a:latin typeface="Century Gothic" pitchFamily="34"/>
            </a:endParaRPr>
          </a:p>
        </p:txBody>
      </p:sp>
      <p:pic>
        <p:nvPicPr>
          <p:cNvPr id="8" name="Picture 2"/>
          <p:cNvPicPr>
            <a:picLocks noChangeAspect="1"/>
          </p:cNvPicPr>
          <p:nvPr/>
        </p:nvPicPr>
        <p:blipFill>
          <a:blip r:embed="rId3" cstate="print"/>
          <a:srcRect/>
          <a:stretch>
            <a:fillRect/>
          </a:stretch>
        </p:blipFill>
        <p:spPr>
          <a:xfrm>
            <a:off x="1619672" y="2636912"/>
            <a:ext cx="5976664" cy="3255235"/>
          </a:xfrm>
          <a:prstGeom prst="rect">
            <a:avLst/>
          </a:prstGeom>
          <a:noFill/>
          <a:ln>
            <a:noFill/>
          </a:ln>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457200" y="3212976"/>
            <a:ext cx="8229600" cy="2794315"/>
          </a:xfrm>
        </p:spPr>
        <p:txBody>
          <a:bodyPr>
            <a:normAutofit/>
          </a:bodyPr>
          <a:lstStyle/>
          <a:p>
            <a:pPr marL="0"/>
            <a:endParaRPr lang="es-ES" sz="2100" dirty="0" smtClean="0"/>
          </a:p>
          <a:p>
            <a:pPr>
              <a:buNone/>
            </a:pPr>
            <a:endParaRPr lang="es-ES" dirty="0"/>
          </a:p>
        </p:txBody>
      </p:sp>
      <p:sp>
        <p:nvSpPr>
          <p:cNvPr id="3" name="2 Título"/>
          <p:cNvSpPr>
            <a:spLocks noGrp="1"/>
          </p:cNvSpPr>
          <p:nvPr>
            <p:ph type="title"/>
          </p:nvPr>
        </p:nvSpPr>
        <p:spPr>
          <a:xfrm>
            <a:off x="457200" y="620688"/>
            <a:ext cx="8229600" cy="720080"/>
          </a:xfrm>
        </p:spPr>
        <p:txBody>
          <a:bodyPr>
            <a:normAutofit fontScale="90000"/>
          </a:bodyPr>
          <a:lstStyle/>
          <a:p>
            <a:pPr lvl="0"/>
            <a:r>
              <a:rPr lang="es-CO" sz="2700" i="1" dirty="0" smtClean="0">
                <a:solidFill>
                  <a:srgbClr val="FF6600"/>
                </a:solidFill>
                <a:effectLst>
                  <a:outerShdw dist="38096" dir="2700000">
                    <a:srgbClr val="000000"/>
                  </a:outerShdw>
                </a:effectLst>
                <a:latin typeface="Century Gothic" pitchFamily="34"/>
              </a:rPr>
              <a:t>MODULO ENVIAR MENSAJES </a:t>
            </a:r>
            <a:br>
              <a:rPr lang="es-CO" sz="2700" i="1" dirty="0" smtClean="0">
                <a:solidFill>
                  <a:srgbClr val="FF6600"/>
                </a:solidFill>
                <a:effectLst>
                  <a:outerShdw dist="38096" dir="2700000">
                    <a:srgbClr val="000000"/>
                  </a:outerShdw>
                </a:effectLst>
                <a:latin typeface="Century Gothic" pitchFamily="34"/>
              </a:rPr>
            </a:br>
            <a:r>
              <a:rPr lang="es-CO" sz="2700" i="1" dirty="0" smtClean="0">
                <a:solidFill>
                  <a:srgbClr val="FF6600"/>
                </a:solidFill>
                <a:effectLst>
                  <a:outerShdw dist="38096" dir="2700000">
                    <a:srgbClr val="000000"/>
                  </a:outerShdw>
                </a:effectLst>
                <a:latin typeface="Century Gothic" pitchFamily="34"/>
              </a:rPr>
              <a:t>– Mensaje individual </a:t>
            </a:r>
            <a:br>
              <a:rPr lang="es-CO" sz="2700" i="1" dirty="0" smtClean="0">
                <a:solidFill>
                  <a:srgbClr val="FF6600"/>
                </a:solidFill>
                <a:effectLst>
                  <a:outerShdw dist="38096" dir="2700000">
                    <a:srgbClr val="000000"/>
                  </a:outerShdw>
                </a:effectLst>
                <a:latin typeface="Century Gothic" pitchFamily="34"/>
              </a:rPr>
            </a:br>
            <a:endParaRPr lang="es-ES" sz="2700" i="1" dirty="0">
              <a:solidFill>
                <a:srgbClr val="FF6600"/>
              </a:solidFill>
              <a:effectLst>
                <a:outerShdw dist="38096" dir="2700000">
                  <a:srgbClr val="000000"/>
                </a:outerShdw>
              </a:effectLst>
              <a:latin typeface="Century Gothic" pitchFamily="34"/>
            </a:endParaRPr>
          </a:p>
        </p:txBody>
      </p:sp>
      <p:pic>
        <p:nvPicPr>
          <p:cNvPr id="4" name="Picture 1" descr="logo-web teleamigo"/>
          <p:cNvPicPr>
            <a:picLocks noChangeAspect="1" noChangeArrowheads="1"/>
          </p:cNvPicPr>
          <p:nvPr/>
        </p:nvPicPr>
        <p:blipFill>
          <a:blip r:embed="rId2" cstate="print"/>
          <a:srcRect/>
          <a:stretch>
            <a:fillRect/>
          </a:stretch>
        </p:blipFill>
        <p:spPr bwMode="auto">
          <a:xfrm>
            <a:off x="6804248" y="0"/>
            <a:ext cx="1979712" cy="1070419"/>
          </a:xfrm>
          <a:prstGeom prst="rect">
            <a:avLst/>
          </a:prstGeom>
          <a:noFill/>
        </p:spPr>
      </p:pic>
      <p:sp>
        <p:nvSpPr>
          <p:cNvPr id="5" name="4 Rectángulo"/>
          <p:cNvSpPr/>
          <p:nvPr/>
        </p:nvSpPr>
        <p:spPr>
          <a:xfrm>
            <a:off x="971600" y="1412777"/>
            <a:ext cx="7704856" cy="1066959"/>
          </a:xfrm>
          <a:prstGeom prst="rect">
            <a:avLst/>
          </a:prstGeom>
        </p:spPr>
        <p:txBody>
          <a:bodyPr wrap="square">
            <a:spAutoFit/>
          </a:bodyPr>
          <a:lstStyle/>
          <a:p>
            <a:pPr lvl="0" algn="just" hangingPunct="0">
              <a:spcBef>
                <a:spcPts val="400"/>
              </a:spcBef>
              <a:defRPr sz="1800" b="0" i="0" u="none" strike="noStrike" kern="0" cap="none" spc="0" baseline="0">
                <a:solidFill>
                  <a:srgbClr val="000000"/>
                </a:solidFill>
                <a:uFillTx/>
              </a:defRPr>
            </a:pPr>
            <a:r>
              <a:rPr lang="es-ES" sz="1200" b="1" dirty="0" smtClean="0">
                <a:solidFill>
                  <a:srgbClr val="000000"/>
                </a:solidFill>
                <a:latin typeface="Century Gothic" pitchFamily="34"/>
              </a:rPr>
              <a:t>En el formulario de envío de mensajes. Digitamos los datos correspondientes y presionamos el botón “Enviar mensaje”. Una vez enviado nos confirmara los datos y si el mensaje llego con éxito a los destinatarios.</a:t>
            </a:r>
          </a:p>
          <a:p>
            <a:pPr lvl="0" hangingPunct="0">
              <a:spcBef>
                <a:spcPts val="400"/>
              </a:spcBef>
              <a:defRPr sz="1800" b="0" i="0" u="none" strike="noStrike" kern="0" cap="none" spc="0" baseline="0">
                <a:solidFill>
                  <a:srgbClr val="000000"/>
                </a:solidFill>
                <a:uFillTx/>
              </a:defRPr>
            </a:pPr>
            <a:r>
              <a:rPr lang="es-ES" sz="1200" b="1" dirty="0" smtClean="0">
                <a:solidFill>
                  <a:srgbClr val="000000"/>
                </a:solidFill>
                <a:latin typeface="Century Gothic" pitchFamily="34"/>
              </a:rPr>
              <a:t>Nota: el mensaje debe tener máximo 160 caracteres, si se pasan de estos caracteres el mensaje llegara partido en otro mensaje.</a:t>
            </a:r>
            <a:endParaRPr lang="es-ES" sz="1200" b="1" dirty="0">
              <a:solidFill>
                <a:srgbClr val="000000"/>
              </a:solidFill>
              <a:latin typeface="Century Gothic" pitchFamily="34"/>
            </a:endParaRPr>
          </a:p>
        </p:txBody>
      </p:sp>
      <p:pic>
        <p:nvPicPr>
          <p:cNvPr id="7" name="Picture 2"/>
          <p:cNvPicPr>
            <a:picLocks noChangeAspect="1"/>
          </p:cNvPicPr>
          <p:nvPr/>
        </p:nvPicPr>
        <p:blipFill>
          <a:blip r:embed="rId3" cstate="print"/>
          <a:srcRect/>
          <a:stretch>
            <a:fillRect/>
          </a:stretch>
        </p:blipFill>
        <p:spPr>
          <a:xfrm>
            <a:off x="683568" y="2996952"/>
            <a:ext cx="3666341" cy="3000393"/>
          </a:xfrm>
          <a:prstGeom prst="rect">
            <a:avLst/>
          </a:prstGeom>
          <a:noFill/>
          <a:ln>
            <a:noFill/>
          </a:ln>
        </p:spPr>
      </p:pic>
      <p:pic>
        <p:nvPicPr>
          <p:cNvPr id="9" name="Picture 2"/>
          <p:cNvPicPr>
            <a:picLocks noChangeAspect="1"/>
          </p:cNvPicPr>
          <p:nvPr/>
        </p:nvPicPr>
        <p:blipFill>
          <a:blip r:embed="rId4" cstate="print"/>
          <a:srcRect/>
          <a:stretch>
            <a:fillRect/>
          </a:stretch>
        </p:blipFill>
        <p:spPr>
          <a:xfrm>
            <a:off x="4929192" y="3000375"/>
            <a:ext cx="4043376" cy="1411970"/>
          </a:xfrm>
          <a:prstGeom prst="rect">
            <a:avLst/>
          </a:prstGeom>
          <a:noFill/>
          <a:ln>
            <a:noFill/>
          </a:ln>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457200" y="3212976"/>
            <a:ext cx="8229600" cy="2794315"/>
          </a:xfrm>
        </p:spPr>
        <p:txBody>
          <a:bodyPr>
            <a:normAutofit/>
          </a:bodyPr>
          <a:lstStyle/>
          <a:p>
            <a:pPr marL="0"/>
            <a:endParaRPr lang="es-ES" sz="2100" dirty="0" smtClean="0"/>
          </a:p>
          <a:p>
            <a:pPr>
              <a:buNone/>
            </a:pPr>
            <a:endParaRPr lang="es-ES" dirty="0"/>
          </a:p>
        </p:txBody>
      </p:sp>
      <p:sp>
        <p:nvSpPr>
          <p:cNvPr id="3" name="2 Título"/>
          <p:cNvSpPr>
            <a:spLocks noGrp="1"/>
          </p:cNvSpPr>
          <p:nvPr>
            <p:ph type="title"/>
          </p:nvPr>
        </p:nvSpPr>
        <p:spPr>
          <a:xfrm>
            <a:off x="457200" y="620688"/>
            <a:ext cx="8229600" cy="720080"/>
          </a:xfrm>
        </p:spPr>
        <p:txBody>
          <a:bodyPr>
            <a:normAutofit fontScale="90000"/>
          </a:bodyPr>
          <a:lstStyle/>
          <a:p>
            <a:pPr lvl="0"/>
            <a:r>
              <a:rPr lang="es-CO" sz="2700" i="1" dirty="0" smtClean="0">
                <a:solidFill>
                  <a:srgbClr val="FF6600"/>
                </a:solidFill>
                <a:effectLst>
                  <a:outerShdw dist="38096" dir="2700000">
                    <a:srgbClr val="000000"/>
                  </a:outerShdw>
                </a:effectLst>
                <a:latin typeface="Century Gothic" pitchFamily="34"/>
              </a:rPr>
              <a:t>MODULO ENVIAR MENSAJES </a:t>
            </a:r>
            <a:br>
              <a:rPr lang="es-CO" sz="2700" i="1" dirty="0" smtClean="0">
                <a:solidFill>
                  <a:srgbClr val="FF6600"/>
                </a:solidFill>
                <a:effectLst>
                  <a:outerShdw dist="38096" dir="2700000">
                    <a:srgbClr val="000000"/>
                  </a:outerShdw>
                </a:effectLst>
                <a:latin typeface="Century Gothic" pitchFamily="34"/>
              </a:rPr>
            </a:br>
            <a:r>
              <a:rPr lang="es-CO" sz="2700" i="1" dirty="0" smtClean="0">
                <a:solidFill>
                  <a:srgbClr val="FF6600"/>
                </a:solidFill>
                <a:effectLst>
                  <a:outerShdw dist="38096" dir="2700000">
                    <a:srgbClr val="000000"/>
                  </a:outerShdw>
                </a:effectLst>
                <a:latin typeface="Century Gothic" pitchFamily="34"/>
              </a:rPr>
              <a:t>– Mensaje individual </a:t>
            </a:r>
            <a:br>
              <a:rPr lang="es-CO" sz="2700" i="1" dirty="0" smtClean="0">
                <a:solidFill>
                  <a:srgbClr val="FF6600"/>
                </a:solidFill>
                <a:effectLst>
                  <a:outerShdw dist="38096" dir="2700000">
                    <a:srgbClr val="000000"/>
                  </a:outerShdw>
                </a:effectLst>
                <a:latin typeface="Century Gothic" pitchFamily="34"/>
              </a:rPr>
            </a:br>
            <a:endParaRPr lang="es-ES" sz="2700" i="1" dirty="0">
              <a:solidFill>
                <a:srgbClr val="FF6600"/>
              </a:solidFill>
              <a:effectLst>
                <a:outerShdw dist="38096" dir="2700000">
                  <a:srgbClr val="000000"/>
                </a:outerShdw>
              </a:effectLst>
              <a:latin typeface="Century Gothic" pitchFamily="34"/>
            </a:endParaRPr>
          </a:p>
        </p:txBody>
      </p:sp>
      <p:pic>
        <p:nvPicPr>
          <p:cNvPr id="4" name="Picture 1" descr="logo-web teleamigo"/>
          <p:cNvPicPr>
            <a:picLocks noChangeAspect="1" noChangeArrowheads="1"/>
          </p:cNvPicPr>
          <p:nvPr/>
        </p:nvPicPr>
        <p:blipFill>
          <a:blip r:embed="rId2" cstate="print"/>
          <a:srcRect/>
          <a:stretch>
            <a:fillRect/>
          </a:stretch>
        </p:blipFill>
        <p:spPr bwMode="auto">
          <a:xfrm>
            <a:off x="6804248" y="0"/>
            <a:ext cx="1979712" cy="1070419"/>
          </a:xfrm>
          <a:prstGeom prst="rect">
            <a:avLst/>
          </a:prstGeom>
          <a:noFill/>
        </p:spPr>
      </p:pic>
      <p:sp>
        <p:nvSpPr>
          <p:cNvPr id="5" name="4 Rectángulo"/>
          <p:cNvSpPr/>
          <p:nvPr/>
        </p:nvSpPr>
        <p:spPr>
          <a:xfrm>
            <a:off x="971600" y="1412777"/>
            <a:ext cx="7704856" cy="830997"/>
          </a:xfrm>
          <a:prstGeom prst="rect">
            <a:avLst/>
          </a:prstGeom>
        </p:spPr>
        <p:txBody>
          <a:bodyPr wrap="square">
            <a:spAutoFit/>
          </a:bodyPr>
          <a:lstStyle/>
          <a:p>
            <a:pPr lvl="0" algn="just" hangingPunct="0">
              <a:spcBef>
                <a:spcPts val="400"/>
              </a:spcBef>
              <a:defRPr sz="1800" b="0" i="0" u="none" strike="noStrike" kern="0" cap="none" spc="0" baseline="0">
                <a:solidFill>
                  <a:srgbClr val="000000"/>
                </a:solidFill>
                <a:uFillTx/>
              </a:defRPr>
            </a:pPr>
            <a:r>
              <a:rPr lang="es-ES" sz="1200" b="1" dirty="0" smtClean="0">
                <a:solidFill>
                  <a:srgbClr val="000000"/>
                </a:solidFill>
                <a:latin typeface="Century Gothic" pitchFamily="34"/>
              </a:rPr>
              <a:t>Este modulo le permite Envía un mensaje a una persona registrada el la plataforma SMS y de la cual usted desconoce el numero celular, el modulo por defecto trae la lista de personas que usted posee, de no encontrarla digite el nombre o apellidos y presiona el botón “Buscar”, una vez teniendo el resultado deseado haga clic en “Redactar mensaje” del lado derecho de la imagen</a:t>
            </a:r>
            <a:endParaRPr lang="es-ES" sz="1200" b="1" dirty="0">
              <a:solidFill>
                <a:srgbClr val="000000"/>
              </a:solidFill>
              <a:latin typeface="Century Gothic" pitchFamily="34"/>
            </a:endParaRPr>
          </a:p>
        </p:txBody>
      </p:sp>
      <p:pic>
        <p:nvPicPr>
          <p:cNvPr id="8" name="Picture 2"/>
          <p:cNvPicPr>
            <a:picLocks noChangeAspect="1"/>
          </p:cNvPicPr>
          <p:nvPr/>
        </p:nvPicPr>
        <p:blipFill>
          <a:blip r:embed="rId3" cstate="print"/>
          <a:srcRect/>
          <a:stretch>
            <a:fillRect/>
          </a:stretch>
        </p:blipFill>
        <p:spPr>
          <a:xfrm>
            <a:off x="1619672" y="2636912"/>
            <a:ext cx="5976664" cy="3255235"/>
          </a:xfrm>
          <a:prstGeom prst="rect">
            <a:avLst/>
          </a:prstGeom>
          <a:noFill/>
          <a:ln>
            <a:noFill/>
          </a:ln>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457200" y="3212976"/>
            <a:ext cx="8229600" cy="2794315"/>
          </a:xfrm>
        </p:spPr>
        <p:txBody>
          <a:bodyPr>
            <a:normAutofit/>
          </a:bodyPr>
          <a:lstStyle/>
          <a:p>
            <a:pPr marL="0"/>
            <a:endParaRPr lang="es-ES" sz="2100" dirty="0" smtClean="0"/>
          </a:p>
          <a:p>
            <a:pPr>
              <a:buNone/>
            </a:pPr>
            <a:endParaRPr lang="es-ES" dirty="0"/>
          </a:p>
        </p:txBody>
      </p:sp>
      <p:pic>
        <p:nvPicPr>
          <p:cNvPr id="4" name="Picture 1" descr="logo-web teleamigo"/>
          <p:cNvPicPr>
            <a:picLocks noChangeAspect="1" noChangeArrowheads="1"/>
          </p:cNvPicPr>
          <p:nvPr/>
        </p:nvPicPr>
        <p:blipFill>
          <a:blip r:embed="rId2" cstate="print"/>
          <a:srcRect/>
          <a:stretch>
            <a:fillRect/>
          </a:stretch>
        </p:blipFill>
        <p:spPr bwMode="auto">
          <a:xfrm>
            <a:off x="6804248" y="0"/>
            <a:ext cx="1979712" cy="1070419"/>
          </a:xfrm>
          <a:prstGeom prst="rect">
            <a:avLst/>
          </a:prstGeom>
          <a:noFill/>
        </p:spPr>
      </p:pic>
      <p:sp>
        <p:nvSpPr>
          <p:cNvPr id="5" name="4 Rectángulo"/>
          <p:cNvSpPr/>
          <p:nvPr/>
        </p:nvSpPr>
        <p:spPr>
          <a:xfrm>
            <a:off x="611560" y="1484784"/>
            <a:ext cx="7704856" cy="276999"/>
          </a:xfrm>
          <a:prstGeom prst="rect">
            <a:avLst/>
          </a:prstGeom>
        </p:spPr>
        <p:txBody>
          <a:bodyPr wrap="square">
            <a:spAutoFit/>
          </a:bodyPr>
          <a:lstStyle/>
          <a:p>
            <a:pPr lvl="0" algn="just" hangingPunct="0">
              <a:spcBef>
                <a:spcPts val="400"/>
              </a:spcBef>
              <a:defRPr sz="1800" b="0" i="0" u="none" strike="noStrike" kern="0" cap="none" spc="0" baseline="0">
                <a:solidFill>
                  <a:srgbClr val="000000"/>
                </a:solidFill>
                <a:uFillTx/>
              </a:defRPr>
            </a:pPr>
            <a:endParaRPr lang="es-ES" sz="1200" b="1" dirty="0">
              <a:solidFill>
                <a:srgbClr val="000000"/>
              </a:solidFill>
              <a:latin typeface="Century Gothic" pitchFamily="34"/>
            </a:endParaRPr>
          </a:p>
        </p:txBody>
      </p:sp>
      <p:sp>
        <p:nvSpPr>
          <p:cNvPr id="7" name="6 Título"/>
          <p:cNvSpPr>
            <a:spLocks noGrp="1"/>
          </p:cNvSpPr>
          <p:nvPr>
            <p:ph type="title"/>
          </p:nvPr>
        </p:nvSpPr>
        <p:spPr/>
        <p:txBody>
          <a:bodyPr>
            <a:normAutofit fontScale="90000"/>
          </a:bodyPr>
          <a:lstStyle/>
          <a:p>
            <a:pPr lvl="0"/>
            <a:r>
              <a:rPr lang="es-CO" sz="2700" i="1" dirty="0" smtClean="0">
                <a:solidFill>
                  <a:srgbClr val="FF6600"/>
                </a:solidFill>
                <a:effectLst>
                  <a:outerShdw dist="38096" dir="2700000">
                    <a:srgbClr val="000000"/>
                  </a:outerShdw>
                </a:effectLst>
                <a:latin typeface="Century Gothic" pitchFamily="34"/>
              </a:rPr>
              <a:t>MODULO ENVIAR MENSAJES </a:t>
            </a:r>
            <a:br>
              <a:rPr lang="es-CO" sz="2700" i="1" dirty="0" smtClean="0">
                <a:solidFill>
                  <a:srgbClr val="FF6600"/>
                </a:solidFill>
                <a:effectLst>
                  <a:outerShdw dist="38096" dir="2700000">
                    <a:srgbClr val="000000"/>
                  </a:outerShdw>
                </a:effectLst>
                <a:latin typeface="Century Gothic" pitchFamily="34"/>
              </a:rPr>
            </a:br>
            <a:r>
              <a:rPr lang="es-CO" sz="2700" i="1" dirty="0" smtClean="0">
                <a:solidFill>
                  <a:srgbClr val="FF6600"/>
                </a:solidFill>
                <a:effectLst>
                  <a:outerShdw dist="38096" dir="2700000">
                    <a:srgbClr val="000000"/>
                  </a:outerShdw>
                </a:effectLst>
                <a:latin typeface="Century Gothic" pitchFamily="34"/>
              </a:rPr>
              <a:t>Conozco el número ( 1 a 1 )</a:t>
            </a:r>
            <a:r>
              <a:rPr lang="es-CO" sz="4400" i="1" dirty="0" smtClean="0">
                <a:solidFill>
                  <a:srgbClr val="FF6600"/>
                </a:solidFill>
                <a:effectLst>
                  <a:outerShdw dist="38096" dir="2700000">
                    <a:srgbClr val="000000"/>
                  </a:outerShdw>
                </a:effectLst>
                <a:latin typeface="Century Gothic" pitchFamily="34"/>
              </a:rPr>
              <a:t/>
            </a:r>
            <a:br>
              <a:rPr lang="es-CO" sz="4400" i="1" dirty="0" smtClean="0">
                <a:solidFill>
                  <a:srgbClr val="FF6600"/>
                </a:solidFill>
                <a:effectLst>
                  <a:outerShdw dist="38096" dir="2700000">
                    <a:srgbClr val="000000"/>
                  </a:outerShdw>
                </a:effectLst>
                <a:latin typeface="Century Gothic" pitchFamily="34"/>
              </a:rPr>
            </a:br>
            <a:endParaRPr lang="es-CO" dirty="0"/>
          </a:p>
        </p:txBody>
      </p:sp>
      <p:sp>
        <p:nvSpPr>
          <p:cNvPr id="9" name="8 Rectángulo"/>
          <p:cNvSpPr/>
          <p:nvPr/>
        </p:nvSpPr>
        <p:spPr>
          <a:xfrm>
            <a:off x="539552" y="1196753"/>
            <a:ext cx="8136904" cy="1754326"/>
          </a:xfrm>
          <a:prstGeom prst="rect">
            <a:avLst/>
          </a:prstGeom>
        </p:spPr>
        <p:txBody>
          <a:bodyPr wrap="square">
            <a:spAutoFit/>
          </a:bodyPr>
          <a:lstStyle/>
          <a:p>
            <a:pPr lvl="0" algn="just" hangingPunct="0">
              <a:spcBef>
                <a:spcPts val="400"/>
              </a:spcBef>
              <a:defRPr sz="1800" b="0" i="0" u="none" strike="noStrike" kern="0" cap="none" spc="0" baseline="0">
                <a:solidFill>
                  <a:srgbClr val="000000"/>
                </a:solidFill>
                <a:uFillTx/>
              </a:defRPr>
            </a:pPr>
            <a:r>
              <a:rPr lang="es-ES" b="1" dirty="0" smtClean="0">
                <a:solidFill>
                  <a:srgbClr val="000000"/>
                </a:solidFill>
                <a:latin typeface="Century Gothic" pitchFamily="34"/>
              </a:rPr>
              <a:t>En este modulo le permite enviar el mensaje a una persona conociendo el  número de este, digite los datos correspondientes, fije la fecha, hora y minutos a la cual llegará el mensaje y presione en el botón “ Enviar mensaje”, luego nos confirmara que el mensaje haya llegado satisfactoriamente me muestra el estado actual de los mensajes.</a:t>
            </a:r>
            <a:endParaRPr lang="es-ES" b="1" dirty="0">
              <a:solidFill>
                <a:srgbClr val="000000"/>
              </a:solidFill>
              <a:latin typeface="Century Gothic" pitchFamily="34"/>
            </a:endParaRPr>
          </a:p>
        </p:txBody>
      </p:sp>
      <p:pic>
        <p:nvPicPr>
          <p:cNvPr id="10" name="Picture 2"/>
          <p:cNvPicPr>
            <a:picLocks noChangeAspect="1"/>
          </p:cNvPicPr>
          <p:nvPr/>
        </p:nvPicPr>
        <p:blipFill>
          <a:blip r:embed="rId3" cstate="print"/>
          <a:srcRect/>
          <a:stretch>
            <a:fillRect/>
          </a:stretch>
        </p:blipFill>
        <p:spPr>
          <a:xfrm>
            <a:off x="755576" y="2924944"/>
            <a:ext cx="3666341" cy="3000393"/>
          </a:xfrm>
          <a:prstGeom prst="rect">
            <a:avLst/>
          </a:prstGeom>
          <a:noFill/>
          <a:ln>
            <a:noFill/>
          </a:ln>
        </p:spPr>
      </p:pic>
      <p:pic>
        <p:nvPicPr>
          <p:cNvPr id="11" name="Picture 3"/>
          <p:cNvPicPr>
            <a:picLocks noChangeAspect="1"/>
          </p:cNvPicPr>
          <p:nvPr/>
        </p:nvPicPr>
        <p:blipFill>
          <a:blip r:embed="rId4" cstate="print"/>
          <a:srcRect/>
          <a:stretch>
            <a:fillRect/>
          </a:stretch>
        </p:blipFill>
        <p:spPr>
          <a:xfrm>
            <a:off x="4860032" y="2924944"/>
            <a:ext cx="3829059" cy="2028486"/>
          </a:xfrm>
          <a:prstGeom prst="rect">
            <a:avLst/>
          </a:prstGeom>
          <a:noFill/>
          <a:ln>
            <a:noFill/>
          </a:ln>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457200" y="3212976"/>
            <a:ext cx="8229600" cy="2794315"/>
          </a:xfrm>
        </p:spPr>
        <p:txBody>
          <a:bodyPr>
            <a:normAutofit/>
          </a:bodyPr>
          <a:lstStyle/>
          <a:p>
            <a:pPr marL="0"/>
            <a:endParaRPr lang="es-ES" sz="2100" dirty="0" smtClean="0"/>
          </a:p>
          <a:p>
            <a:pPr>
              <a:buNone/>
            </a:pPr>
            <a:endParaRPr lang="es-ES" dirty="0"/>
          </a:p>
        </p:txBody>
      </p:sp>
      <p:sp>
        <p:nvSpPr>
          <p:cNvPr id="3" name="2 Título"/>
          <p:cNvSpPr>
            <a:spLocks noGrp="1"/>
          </p:cNvSpPr>
          <p:nvPr>
            <p:ph type="title"/>
          </p:nvPr>
        </p:nvSpPr>
        <p:spPr>
          <a:xfrm>
            <a:off x="457200" y="620688"/>
            <a:ext cx="8229600" cy="720080"/>
          </a:xfrm>
        </p:spPr>
        <p:txBody>
          <a:bodyPr>
            <a:normAutofit fontScale="90000"/>
          </a:bodyPr>
          <a:lstStyle/>
          <a:p>
            <a:pPr lvl="0"/>
            <a:r>
              <a:rPr lang="es-CO" sz="2700" i="1" dirty="0" smtClean="0">
                <a:solidFill>
                  <a:srgbClr val="FF6600"/>
                </a:solidFill>
                <a:effectLst>
                  <a:outerShdw dist="38096" dir="2700000">
                    <a:srgbClr val="000000"/>
                  </a:outerShdw>
                </a:effectLst>
                <a:latin typeface="Century Gothic" pitchFamily="34"/>
              </a:rPr>
              <a:t>MODULO ENVIAR MENSAJES </a:t>
            </a:r>
            <a:br>
              <a:rPr lang="es-CO" sz="2700" i="1" dirty="0" smtClean="0">
                <a:solidFill>
                  <a:srgbClr val="FF6600"/>
                </a:solidFill>
                <a:effectLst>
                  <a:outerShdw dist="38096" dir="2700000">
                    <a:srgbClr val="000000"/>
                  </a:outerShdw>
                </a:effectLst>
                <a:latin typeface="Century Gothic" pitchFamily="34"/>
              </a:rPr>
            </a:br>
            <a:r>
              <a:rPr lang="es-CO" sz="2700" i="1" dirty="0" smtClean="0">
                <a:solidFill>
                  <a:srgbClr val="FF6600"/>
                </a:solidFill>
                <a:effectLst>
                  <a:outerShdw dist="38096" dir="2700000">
                    <a:srgbClr val="000000"/>
                  </a:outerShdw>
                </a:effectLst>
                <a:latin typeface="Century Gothic" pitchFamily="34"/>
              </a:rPr>
              <a:t>– enviar lote general </a:t>
            </a:r>
            <a:br>
              <a:rPr lang="es-CO" sz="2700" i="1" dirty="0" smtClean="0">
                <a:solidFill>
                  <a:srgbClr val="FF6600"/>
                </a:solidFill>
                <a:effectLst>
                  <a:outerShdw dist="38096" dir="2700000">
                    <a:srgbClr val="000000"/>
                  </a:outerShdw>
                </a:effectLst>
                <a:latin typeface="Century Gothic" pitchFamily="34"/>
              </a:rPr>
            </a:br>
            <a:endParaRPr lang="es-ES" sz="2700" i="1" dirty="0">
              <a:solidFill>
                <a:srgbClr val="FF6600"/>
              </a:solidFill>
              <a:effectLst>
                <a:outerShdw dist="38096" dir="2700000">
                  <a:srgbClr val="000000"/>
                </a:outerShdw>
              </a:effectLst>
              <a:latin typeface="Century Gothic" pitchFamily="34"/>
            </a:endParaRPr>
          </a:p>
        </p:txBody>
      </p:sp>
      <p:pic>
        <p:nvPicPr>
          <p:cNvPr id="4" name="Picture 1" descr="logo-web teleamigo"/>
          <p:cNvPicPr>
            <a:picLocks noChangeAspect="1" noChangeArrowheads="1"/>
          </p:cNvPicPr>
          <p:nvPr/>
        </p:nvPicPr>
        <p:blipFill>
          <a:blip r:embed="rId2" cstate="print"/>
          <a:srcRect/>
          <a:stretch>
            <a:fillRect/>
          </a:stretch>
        </p:blipFill>
        <p:spPr bwMode="auto">
          <a:xfrm>
            <a:off x="6804248" y="0"/>
            <a:ext cx="1979712" cy="1070419"/>
          </a:xfrm>
          <a:prstGeom prst="rect">
            <a:avLst/>
          </a:prstGeom>
          <a:noFill/>
        </p:spPr>
      </p:pic>
      <p:sp>
        <p:nvSpPr>
          <p:cNvPr id="5" name="4 Rectángulo"/>
          <p:cNvSpPr/>
          <p:nvPr/>
        </p:nvSpPr>
        <p:spPr>
          <a:xfrm>
            <a:off x="971600" y="1412777"/>
            <a:ext cx="7704856" cy="276999"/>
          </a:xfrm>
          <a:prstGeom prst="rect">
            <a:avLst/>
          </a:prstGeom>
        </p:spPr>
        <p:txBody>
          <a:bodyPr wrap="square">
            <a:spAutoFit/>
          </a:bodyPr>
          <a:lstStyle/>
          <a:p>
            <a:pPr lvl="0" algn="just" hangingPunct="0">
              <a:spcBef>
                <a:spcPts val="400"/>
              </a:spcBef>
              <a:defRPr sz="1800" b="0" i="0" u="none" strike="noStrike" kern="0" cap="none" spc="0" baseline="0">
                <a:solidFill>
                  <a:srgbClr val="000000"/>
                </a:solidFill>
                <a:uFillTx/>
              </a:defRPr>
            </a:pPr>
            <a:endParaRPr lang="es-ES" sz="1200" b="1" dirty="0">
              <a:solidFill>
                <a:srgbClr val="000000"/>
              </a:solidFill>
              <a:latin typeface="Century Gothic" pitchFamily="34"/>
            </a:endParaRPr>
          </a:p>
        </p:txBody>
      </p:sp>
      <p:sp>
        <p:nvSpPr>
          <p:cNvPr id="9" name="8 Rectángulo"/>
          <p:cNvSpPr/>
          <p:nvPr/>
        </p:nvSpPr>
        <p:spPr>
          <a:xfrm>
            <a:off x="323528" y="1141194"/>
            <a:ext cx="8280920" cy="1159292"/>
          </a:xfrm>
          <a:prstGeom prst="rect">
            <a:avLst/>
          </a:prstGeom>
        </p:spPr>
        <p:txBody>
          <a:bodyPr wrap="square">
            <a:spAutoFit/>
          </a:bodyPr>
          <a:lstStyle/>
          <a:p>
            <a:pPr lvl="0" algn="just" hangingPunct="0">
              <a:spcBef>
                <a:spcPts val="400"/>
              </a:spcBef>
              <a:defRPr sz="1800" b="0" i="0" u="none" strike="noStrike" kern="0" cap="none" spc="0" baseline="0">
                <a:solidFill>
                  <a:srgbClr val="000000"/>
                </a:solidFill>
                <a:uFillTx/>
              </a:defRPr>
            </a:pPr>
            <a:r>
              <a:rPr lang="es-ES" sz="1100" b="1" dirty="0" smtClean="0">
                <a:solidFill>
                  <a:srgbClr val="000000"/>
                </a:solidFill>
                <a:latin typeface="Century Gothic" pitchFamily="34"/>
              </a:rPr>
              <a:t>En este modulo le Permite enviar un mensaje desde un archivo Excel a destinos no registrados, primero selecciona el archivo en Excel con la información de la persona presionando en el botón “Examinar” y luego digito los datos pertinentes y por ultimo presiono en el botón “Enviar”.</a:t>
            </a:r>
          </a:p>
          <a:p>
            <a:pPr lvl="0" algn="just" hangingPunct="0">
              <a:spcBef>
                <a:spcPts val="400"/>
              </a:spcBef>
              <a:defRPr sz="1800" b="0" i="0" u="none" strike="noStrike" kern="0" cap="none" spc="0" baseline="0">
                <a:solidFill>
                  <a:srgbClr val="000000"/>
                </a:solidFill>
                <a:uFillTx/>
              </a:defRPr>
            </a:pPr>
            <a:r>
              <a:rPr lang="es-ES" sz="1100" b="1" dirty="0" smtClean="0">
                <a:solidFill>
                  <a:srgbClr val="000000"/>
                </a:solidFill>
                <a:latin typeface="Century Gothic" pitchFamily="34"/>
              </a:rPr>
              <a:t>Nota: </a:t>
            </a:r>
            <a:r>
              <a:rPr lang="es-CO" sz="1100" b="1" dirty="0" smtClean="0">
                <a:solidFill>
                  <a:srgbClr val="000000"/>
                </a:solidFill>
                <a:latin typeface="Century Gothic" pitchFamily="34"/>
              </a:rPr>
              <a:t>Para el envío masivo de mensajes por lote general solo debe cargar los destinos desde un archivo de Excel XLS (solo versión </a:t>
            </a:r>
            <a:r>
              <a:rPr lang="es-CO" sz="1100" b="1" dirty="0" err="1" smtClean="0">
                <a:solidFill>
                  <a:srgbClr val="000000"/>
                </a:solidFill>
                <a:latin typeface="Century Gothic" pitchFamily="34"/>
              </a:rPr>
              <a:t>microsoft</a:t>
            </a:r>
            <a:r>
              <a:rPr lang="es-CO" sz="1100" b="1" dirty="0" smtClean="0">
                <a:solidFill>
                  <a:srgbClr val="000000"/>
                </a:solidFill>
                <a:latin typeface="Century Gothic" pitchFamily="34"/>
              </a:rPr>
              <a:t> office 1997 - 2003), con no más de 2.000 filas; Los números destino dispuestos en la columna A (se asume la primera fila como titulo de columna</a:t>
            </a:r>
            <a:endParaRPr lang="es-CO" sz="1100" dirty="0"/>
          </a:p>
        </p:txBody>
      </p:sp>
      <p:pic>
        <p:nvPicPr>
          <p:cNvPr id="10" name="Picture 2"/>
          <p:cNvPicPr>
            <a:picLocks noChangeAspect="1"/>
          </p:cNvPicPr>
          <p:nvPr/>
        </p:nvPicPr>
        <p:blipFill>
          <a:blip r:embed="rId3" cstate="print"/>
          <a:srcRect/>
          <a:stretch>
            <a:fillRect/>
          </a:stretch>
        </p:blipFill>
        <p:spPr>
          <a:xfrm>
            <a:off x="2357423" y="3357557"/>
            <a:ext cx="4000527" cy="2824371"/>
          </a:xfrm>
          <a:prstGeom prst="rect">
            <a:avLst/>
          </a:prstGeom>
          <a:noFill/>
          <a:ln>
            <a:noFill/>
          </a:ln>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457200" y="3212976"/>
            <a:ext cx="8229600" cy="2794315"/>
          </a:xfrm>
        </p:spPr>
        <p:txBody>
          <a:bodyPr>
            <a:normAutofit/>
          </a:bodyPr>
          <a:lstStyle/>
          <a:p>
            <a:pPr marL="0"/>
            <a:endParaRPr lang="es-ES" sz="2100" dirty="0" smtClean="0"/>
          </a:p>
          <a:p>
            <a:pPr>
              <a:buNone/>
            </a:pPr>
            <a:endParaRPr lang="es-ES" dirty="0"/>
          </a:p>
        </p:txBody>
      </p:sp>
      <p:sp>
        <p:nvSpPr>
          <p:cNvPr id="3" name="2 Título"/>
          <p:cNvSpPr>
            <a:spLocks noGrp="1"/>
          </p:cNvSpPr>
          <p:nvPr>
            <p:ph type="title"/>
          </p:nvPr>
        </p:nvSpPr>
        <p:spPr>
          <a:xfrm>
            <a:off x="457200" y="620688"/>
            <a:ext cx="8229600" cy="720080"/>
          </a:xfrm>
        </p:spPr>
        <p:txBody>
          <a:bodyPr>
            <a:normAutofit fontScale="90000"/>
          </a:bodyPr>
          <a:lstStyle/>
          <a:p>
            <a:pPr lvl="0"/>
            <a:r>
              <a:rPr lang="es-CO" sz="2700" i="1" dirty="0" smtClean="0">
                <a:solidFill>
                  <a:srgbClr val="FF6600"/>
                </a:solidFill>
                <a:effectLst>
                  <a:outerShdw dist="38096" dir="2700000">
                    <a:srgbClr val="000000"/>
                  </a:outerShdw>
                </a:effectLst>
                <a:latin typeface="Century Gothic" pitchFamily="34"/>
              </a:rPr>
              <a:t>MODULO ENVIAR MENSAJES </a:t>
            </a:r>
            <a:br>
              <a:rPr lang="es-CO" sz="2700" i="1" dirty="0" smtClean="0">
                <a:solidFill>
                  <a:srgbClr val="FF6600"/>
                </a:solidFill>
                <a:effectLst>
                  <a:outerShdw dist="38096" dir="2700000">
                    <a:srgbClr val="000000"/>
                  </a:outerShdw>
                </a:effectLst>
                <a:latin typeface="Century Gothic" pitchFamily="34"/>
              </a:rPr>
            </a:br>
            <a:r>
              <a:rPr lang="es-CO" sz="2700" i="1" dirty="0" smtClean="0">
                <a:solidFill>
                  <a:srgbClr val="FF6600"/>
                </a:solidFill>
                <a:effectLst>
                  <a:outerShdw dist="38096" dir="2700000">
                    <a:srgbClr val="000000"/>
                  </a:outerShdw>
                </a:effectLst>
                <a:latin typeface="Century Gothic" pitchFamily="34"/>
              </a:rPr>
              <a:t>– enviar lote personalizado</a:t>
            </a:r>
            <a:br>
              <a:rPr lang="es-CO" sz="2700" i="1" dirty="0" smtClean="0">
                <a:solidFill>
                  <a:srgbClr val="FF6600"/>
                </a:solidFill>
                <a:effectLst>
                  <a:outerShdw dist="38096" dir="2700000">
                    <a:srgbClr val="000000"/>
                  </a:outerShdw>
                </a:effectLst>
                <a:latin typeface="Century Gothic" pitchFamily="34"/>
              </a:rPr>
            </a:br>
            <a:endParaRPr lang="es-ES" sz="2700" i="1" dirty="0">
              <a:solidFill>
                <a:srgbClr val="FF6600"/>
              </a:solidFill>
              <a:effectLst>
                <a:outerShdw dist="38096" dir="2700000">
                  <a:srgbClr val="000000"/>
                </a:outerShdw>
              </a:effectLst>
              <a:latin typeface="Century Gothic" pitchFamily="34"/>
            </a:endParaRPr>
          </a:p>
        </p:txBody>
      </p:sp>
      <p:pic>
        <p:nvPicPr>
          <p:cNvPr id="4" name="Picture 1" descr="logo-web teleamigo"/>
          <p:cNvPicPr>
            <a:picLocks noChangeAspect="1" noChangeArrowheads="1"/>
          </p:cNvPicPr>
          <p:nvPr/>
        </p:nvPicPr>
        <p:blipFill>
          <a:blip r:embed="rId2" cstate="print"/>
          <a:srcRect/>
          <a:stretch>
            <a:fillRect/>
          </a:stretch>
        </p:blipFill>
        <p:spPr bwMode="auto">
          <a:xfrm>
            <a:off x="6804248" y="0"/>
            <a:ext cx="1979712" cy="1070419"/>
          </a:xfrm>
          <a:prstGeom prst="rect">
            <a:avLst/>
          </a:prstGeom>
          <a:noFill/>
        </p:spPr>
      </p:pic>
      <p:sp>
        <p:nvSpPr>
          <p:cNvPr id="5" name="4 Rectángulo"/>
          <p:cNvSpPr/>
          <p:nvPr/>
        </p:nvSpPr>
        <p:spPr>
          <a:xfrm>
            <a:off x="971600" y="1412777"/>
            <a:ext cx="7704856" cy="276999"/>
          </a:xfrm>
          <a:prstGeom prst="rect">
            <a:avLst/>
          </a:prstGeom>
        </p:spPr>
        <p:txBody>
          <a:bodyPr wrap="square">
            <a:spAutoFit/>
          </a:bodyPr>
          <a:lstStyle/>
          <a:p>
            <a:pPr lvl="0" algn="just" hangingPunct="0">
              <a:spcBef>
                <a:spcPts val="400"/>
              </a:spcBef>
              <a:defRPr sz="1800" b="0" i="0" u="none" strike="noStrike" kern="0" cap="none" spc="0" baseline="0">
                <a:solidFill>
                  <a:srgbClr val="000000"/>
                </a:solidFill>
                <a:uFillTx/>
              </a:defRPr>
            </a:pPr>
            <a:endParaRPr lang="es-ES" sz="1200" b="1" dirty="0">
              <a:solidFill>
                <a:srgbClr val="000000"/>
              </a:solidFill>
              <a:latin typeface="Century Gothic" pitchFamily="34"/>
            </a:endParaRPr>
          </a:p>
        </p:txBody>
      </p:sp>
      <p:sp>
        <p:nvSpPr>
          <p:cNvPr id="9" name="8 Rectángulo"/>
          <p:cNvSpPr/>
          <p:nvPr/>
        </p:nvSpPr>
        <p:spPr>
          <a:xfrm>
            <a:off x="323528" y="1141194"/>
            <a:ext cx="8280920" cy="2056973"/>
          </a:xfrm>
          <a:prstGeom prst="rect">
            <a:avLst/>
          </a:prstGeom>
        </p:spPr>
        <p:txBody>
          <a:bodyPr wrap="square">
            <a:spAutoFit/>
          </a:bodyPr>
          <a:lstStyle/>
          <a:p>
            <a:pPr lvl="0" algn="just" hangingPunct="0">
              <a:spcBef>
                <a:spcPts val="400"/>
              </a:spcBef>
              <a:defRPr sz="1800" b="0" i="0" u="none" strike="noStrike" kern="0" cap="none" spc="0" baseline="0">
                <a:solidFill>
                  <a:srgbClr val="000000"/>
                </a:solidFill>
                <a:uFillTx/>
              </a:defRPr>
            </a:pPr>
            <a:r>
              <a:rPr lang="es-ES" sz="1100" b="1" dirty="0" smtClean="0">
                <a:solidFill>
                  <a:srgbClr val="000000"/>
                </a:solidFill>
                <a:latin typeface="Century Gothic" pitchFamily="34"/>
              </a:rPr>
              <a:t>En este modulo le Permite enviar un mensaje personalizado desde un archivo en Excel a destinos no registrados primero selecciona el archivo en Excel con la información de la persona presionando en el botón “Examinar” y luego digito los datos pertinentes y por ultimo presiono en el botón “Enviar”.</a:t>
            </a:r>
          </a:p>
          <a:p>
            <a:pPr lvl="0" algn="just" hangingPunct="0">
              <a:spcBef>
                <a:spcPts val="400"/>
              </a:spcBef>
              <a:defRPr sz="1800" b="0" i="0" u="none" strike="noStrike" kern="0" cap="none" spc="0" baseline="0">
                <a:solidFill>
                  <a:srgbClr val="000000"/>
                </a:solidFill>
                <a:uFillTx/>
              </a:defRPr>
            </a:pPr>
            <a:r>
              <a:rPr lang="es-ES" sz="1100" b="1" dirty="0" smtClean="0">
                <a:solidFill>
                  <a:srgbClr val="000000"/>
                </a:solidFill>
                <a:latin typeface="Century Gothic" pitchFamily="34"/>
              </a:rPr>
              <a:t>Nota: </a:t>
            </a:r>
            <a:r>
              <a:rPr lang="es-CO" sz="1100" b="1" dirty="0" smtClean="0">
                <a:solidFill>
                  <a:srgbClr val="000000"/>
                </a:solidFill>
                <a:latin typeface="Century Gothic" pitchFamily="34"/>
              </a:rPr>
              <a:t>Para el envío masivo de mensajes por lote general solo debe cargar los destinos desde un archivo de Excel XLS (solo versión </a:t>
            </a:r>
            <a:r>
              <a:rPr lang="es-CO" sz="1100" b="1" dirty="0" err="1" smtClean="0">
                <a:solidFill>
                  <a:srgbClr val="000000"/>
                </a:solidFill>
                <a:latin typeface="Century Gothic" pitchFamily="34"/>
              </a:rPr>
              <a:t>microsoft</a:t>
            </a:r>
            <a:r>
              <a:rPr lang="es-CO" sz="1100" b="1" dirty="0" smtClean="0">
                <a:solidFill>
                  <a:srgbClr val="000000"/>
                </a:solidFill>
                <a:latin typeface="Century Gothic" pitchFamily="34"/>
              </a:rPr>
              <a:t> office 1997 - 2003), con no más de 2.000 filas; Los números destino dispuestos en la columna A (se asume la primera fila como titulo de columna)</a:t>
            </a:r>
          </a:p>
          <a:p>
            <a:pPr lvl="0" hangingPunct="0">
              <a:spcBef>
                <a:spcPts val="400"/>
              </a:spcBef>
              <a:defRPr sz="1800" b="0" i="0" u="none" strike="noStrike" kern="0" cap="none" spc="0" baseline="0">
                <a:solidFill>
                  <a:srgbClr val="000000"/>
                </a:solidFill>
                <a:uFillTx/>
              </a:defRPr>
            </a:pPr>
            <a:r>
              <a:rPr lang="es-CO" sz="1100" b="1" dirty="0" smtClean="0">
                <a:solidFill>
                  <a:srgbClr val="000000"/>
                </a:solidFill>
                <a:latin typeface="Century Gothic" pitchFamily="34"/>
              </a:rPr>
              <a:t>1. La primera fila se asume como </a:t>
            </a:r>
            <a:r>
              <a:rPr lang="es-CO" sz="1100" b="1" dirty="0" err="1" smtClean="0">
                <a:solidFill>
                  <a:srgbClr val="000000"/>
                </a:solidFill>
                <a:latin typeface="Century Gothic" pitchFamily="34"/>
              </a:rPr>
              <a:t>titulos</a:t>
            </a:r>
            <a:r>
              <a:rPr lang="es-CO" sz="1100" b="1" dirty="0" smtClean="0">
                <a:solidFill>
                  <a:srgbClr val="000000"/>
                </a:solidFill>
                <a:latin typeface="Century Gothic" pitchFamily="34"/>
              </a:rPr>
              <a:t> de cada columna.</a:t>
            </a:r>
            <a:br>
              <a:rPr lang="es-CO" sz="1100" b="1" dirty="0" smtClean="0">
                <a:solidFill>
                  <a:srgbClr val="000000"/>
                </a:solidFill>
                <a:latin typeface="Century Gothic" pitchFamily="34"/>
              </a:rPr>
            </a:br>
            <a:r>
              <a:rPr lang="es-CO" sz="1100" b="1" dirty="0" smtClean="0">
                <a:solidFill>
                  <a:srgbClr val="000000"/>
                </a:solidFill>
                <a:latin typeface="Century Gothic" pitchFamily="34"/>
              </a:rPr>
              <a:t>2. Debe contener una columna de líneas destino asociada a cada registro.</a:t>
            </a:r>
            <a:br>
              <a:rPr lang="es-CO" sz="1100" b="1" dirty="0" smtClean="0">
                <a:solidFill>
                  <a:srgbClr val="000000"/>
                </a:solidFill>
                <a:latin typeface="Century Gothic" pitchFamily="34"/>
              </a:rPr>
            </a:br>
            <a:r>
              <a:rPr lang="es-CO" sz="1100" b="1" dirty="0" smtClean="0">
                <a:solidFill>
                  <a:srgbClr val="000000"/>
                </a:solidFill>
                <a:latin typeface="Century Gothic" pitchFamily="34"/>
              </a:rPr>
              <a:t>3. No debe contener </a:t>
            </a:r>
            <a:r>
              <a:rPr lang="es-CO" sz="1100" b="1" dirty="0" err="1" smtClean="0">
                <a:solidFill>
                  <a:srgbClr val="000000"/>
                </a:solidFill>
                <a:latin typeface="Century Gothic" pitchFamily="34"/>
              </a:rPr>
              <a:t>m�s</a:t>
            </a:r>
            <a:r>
              <a:rPr lang="es-CO" sz="1100" b="1" dirty="0" smtClean="0">
                <a:solidFill>
                  <a:srgbClr val="000000"/>
                </a:solidFill>
                <a:latin typeface="Century Gothic" pitchFamily="34"/>
              </a:rPr>
              <a:t> de 2.000 filas.</a:t>
            </a:r>
            <a:br>
              <a:rPr lang="es-CO" sz="1100" b="1" dirty="0" smtClean="0">
                <a:solidFill>
                  <a:srgbClr val="000000"/>
                </a:solidFill>
                <a:latin typeface="Century Gothic" pitchFamily="34"/>
              </a:rPr>
            </a:br>
            <a:r>
              <a:rPr lang="es-CO" sz="1100" b="1" dirty="0" smtClean="0">
                <a:solidFill>
                  <a:srgbClr val="000000"/>
                </a:solidFill>
                <a:latin typeface="Century Gothic" pitchFamily="34"/>
              </a:rPr>
              <a:t>4. El archivo debe pesar menos de 1MB.</a:t>
            </a:r>
            <a:br>
              <a:rPr lang="es-CO" sz="1100" b="1" dirty="0" smtClean="0">
                <a:solidFill>
                  <a:srgbClr val="000000"/>
                </a:solidFill>
                <a:latin typeface="Century Gothic" pitchFamily="34"/>
              </a:rPr>
            </a:br>
            <a:r>
              <a:rPr lang="es-CO" sz="1100" b="1" dirty="0" smtClean="0">
                <a:solidFill>
                  <a:srgbClr val="000000"/>
                </a:solidFill>
                <a:latin typeface="Century Gothic" pitchFamily="34"/>
              </a:rPr>
              <a:t>5. Trate de no tener celdas vacías.</a:t>
            </a:r>
            <a:endParaRPr lang="es-CO" sz="1100" dirty="0"/>
          </a:p>
        </p:txBody>
      </p:sp>
      <p:pic>
        <p:nvPicPr>
          <p:cNvPr id="8" name="Picture 2"/>
          <p:cNvPicPr>
            <a:picLocks noChangeAspect="1"/>
          </p:cNvPicPr>
          <p:nvPr/>
        </p:nvPicPr>
        <p:blipFill>
          <a:blip r:embed="rId3" cstate="print"/>
          <a:srcRect/>
          <a:stretch>
            <a:fillRect/>
          </a:stretch>
        </p:blipFill>
        <p:spPr>
          <a:xfrm>
            <a:off x="395536" y="3356992"/>
            <a:ext cx="4286277" cy="1714509"/>
          </a:xfrm>
          <a:prstGeom prst="rect">
            <a:avLst/>
          </a:prstGeom>
          <a:noFill/>
          <a:ln>
            <a:noFill/>
          </a:ln>
        </p:spPr>
      </p:pic>
      <p:pic>
        <p:nvPicPr>
          <p:cNvPr id="11" name="Picture 3"/>
          <p:cNvPicPr>
            <a:picLocks noChangeAspect="1"/>
          </p:cNvPicPr>
          <p:nvPr/>
        </p:nvPicPr>
        <p:blipFill>
          <a:blip r:embed="rId4" cstate="print"/>
          <a:srcRect/>
          <a:stretch>
            <a:fillRect/>
          </a:stretch>
        </p:blipFill>
        <p:spPr>
          <a:xfrm>
            <a:off x="4716016" y="4437112"/>
            <a:ext cx="4002937" cy="1123627"/>
          </a:xfrm>
          <a:prstGeom prst="rect">
            <a:avLst/>
          </a:prstGeom>
          <a:noFill/>
          <a:ln>
            <a:noFill/>
          </a:ln>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457200" y="3212976"/>
            <a:ext cx="8229600" cy="2794315"/>
          </a:xfrm>
        </p:spPr>
        <p:txBody>
          <a:bodyPr>
            <a:normAutofit/>
          </a:bodyPr>
          <a:lstStyle/>
          <a:p>
            <a:pPr marL="0"/>
            <a:endParaRPr lang="es-ES" sz="2100" dirty="0" smtClean="0"/>
          </a:p>
          <a:p>
            <a:pPr>
              <a:buNone/>
            </a:pPr>
            <a:endParaRPr lang="es-ES" dirty="0"/>
          </a:p>
        </p:txBody>
      </p:sp>
      <p:sp>
        <p:nvSpPr>
          <p:cNvPr id="3" name="2 Título"/>
          <p:cNvSpPr>
            <a:spLocks noGrp="1"/>
          </p:cNvSpPr>
          <p:nvPr>
            <p:ph type="title"/>
          </p:nvPr>
        </p:nvSpPr>
        <p:spPr>
          <a:xfrm>
            <a:off x="457200" y="620688"/>
            <a:ext cx="8229600" cy="720080"/>
          </a:xfrm>
        </p:spPr>
        <p:txBody>
          <a:bodyPr>
            <a:normAutofit fontScale="90000"/>
          </a:bodyPr>
          <a:lstStyle/>
          <a:p>
            <a:r>
              <a:rPr lang="es-CO" sz="2700" i="1" dirty="0" smtClean="0">
                <a:solidFill>
                  <a:srgbClr val="FF6600"/>
                </a:solidFill>
                <a:effectLst>
                  <a:outerShdw dist="38096" dir="2700000">
                    <a:srgbClr val="000000"/>
                  </a:outerShdw>
                </a:effectLst>
                <a:latin typeface="Century Gothic" pitchFamily="34"/>
              </a:rPr>
              <a:t/>
            </a:r>
            <a:br>
              <a:rPr lang="es-CO" sz="2700" i="1" dirty="0" smtClean="0">
                <a:solidFill>
                  <a:srgbClr val="FF6600"/>
                </a:solidFill>
                <a:effectLst>
                  <a:outerShdw dist="38096" dir="2700000">
                    <a:srgbClr val="000000"/>
                  </a:outerShdw>
                </a:effectLst>
                <a:latin typeface="Century Gothic" pitchFamily="34"/>
              </a:rPr>
            </a:br>
            <a:r>
              <a:rPr lang="es-CO" sz="2800" i="1" dirty="0" smtClean="0">
                <a:solidFill>
                  <a:srgbClr val="FF6600"/>
                </a:solidFill>
                <a:effectLst>
                  <a:outerShdw dist="38096" dir="2700000">
                    <a:srgbClr val="000000"/>
                  </a:outerShdw>
                </a:effectLst>
                <a:latin typeface="Century Gothic" pitchFamily="34"/>
              </a:rPr>
              <a:t>MODULO INGRESAR INFORMACION </a:t>
            </a:r>
            <a:br>
              <a:rPr lang="es-CO" sz="2800" i="1" dirty="0" smtClean="0">
                <a:solidFill>
                  <a:srgbClr val="FF6600"/>
                </a:solidFill>
                <a:effectLst>
                  <a:outerShdw dist="38096" dir="2700000">
                    <a:srgbClr val="000000"/>
                  </a:outerShdw>
                </a:effectLst>
                <a:latin typeface="Century Gothic" pitchFamily="34"/>
              </a:rPr>
            </a:br>
            <a:r>
              <a:rPr lang="es-CO" sz="2800" i="1" dirty="0" smtClean="0">
                <a:solidFill>
                  <a:srgbClr val="FF6600"/>
                </a:solidFill>
                <a:effectLst>
                  <a:outerShdw dist="38096" dir="2700000">
                    <a:srgbClr val="000000"/>
                  </a:outerShdw>
                </a:effectLst>
                <a:latin typeface="Century Gothic" pitchFamily="34"/>
              </a:rPr>
              <a:t> Suscribir grupo por lote</a:t>
            </a:r>
            <a:br>
              <a:rPr lang="es-CO" sz="2800" i="1" dirty="0" smtClean="0">
                <a:solidFill>
                  <a:srgbClr val="FF6600"/>
                </a:solidFill>
                <a:effectLst>
                  <a:outerShdw dist="38096" dir="2700000">
                    <a:srgbClr val="000000"/>
                  </a:outerShdw>
                </a:effectLst>
                <a:latin typeface="Century Gothic" pitchFamily="34"/>
              </a:rPr>
            </a:br>
            <a:r>
              <a:rPr lang="es-CO" sz="2700" i="1" dirty="0" smtClean="0">
                <a:solidFill>
                  <a:srgbClr val="FF6600"/>
                </a:solidFill>
                <a:effectLst>
                  <a:outerShdw dist="38096" dir="2700000">
                    <a:srgbClr val="000000"/>
                  </a:outerShdw>
                </a:effectLst>
                <a:latin typeface="Century Gothic" pitchFamily="34"/>
              </a:rPr>
              <a:t/>
            </a:r>
            <a:br>
              <a:rPr lang="es-CO" sz="2700" i="1" dirty="0" smtClean="0">
                <a:solidFill>
                  <a:srgbClr val="FF6600"/>
                </a:solidFill>
                <a:effectLst>
                  <a:outerShdw dist="38096" dir="2700000">
                    <a:srgbClr val="000000"/>
                  </a:outerShdw>
                </a:effectLst>
                <a:latin typeface="Century Gothic" pitchFamily="34"/>
              </a:rPr>
            </a:br>
            <a:endParaRPr lang="es-ES" sz="2700" i="1" dirty="0">
              <a:solidFill>
                <a:srgbClr val="FF6600"/>
              </a:solidFill>
              <a:effectLst>
                <a:outerShdw dist="38096" dir="2700000">
                  <a:srgbClr val="000000"/>
                </a:outerShdw>
              </a:effectLst>
              <a:latin typeface="Century Gothic" pitchFamily="34"/>
            </a:endParaRPr>
          </a:p>
        </p:txBody>
      </p:sp>
      <p:pic>
        <p:nvPicPr>
          <p:cNvPr id="4" name="Picture 1" descr="logo-web teleamigo"/>
          <p:cNvPicPr>
            <a:picLocks noChangeAspect="1" noChangeArrowheads="1"/>
          </p:cNvPicPr>
          <p:nvPr/>
        </p:nvPicPr>
        <p:blipFill>
          <a:blip r:embed="rId2" cstate="print"/>
          <a:srcRect/>
          <a:stretch>
            <a:fillRect/>
          </a:stretch>
        </p:blipFill>
        <p:spPr bwMode="auto">
          <a:xfrm>
            <a:off x="6804248" y="0"/>
            <a:ext cx="1979712" cy="1070419"/>
          </a:xfrm>
          <a:prstGeom prst="rect">
            <a:avLst/>
          </a:prstGeom>
          <a:noFill/>
        </p:spPr>
      </p:pic>
      <p:sp>
        <p:nvSpPr>
          <p:cNvPr id="5" name="4 Rectángulo"/>
          <p:cNvSpPr/>
          <p:nvPr/>
        </p:nvSpPr>
        <p:spPr>
          <a:xfrm>
            <a:off x="971600" y="1412777"/>
            <a:ext cx="7704856" cy="276999"/>
          </a:xfrm>
          <a:prstGeom prst="rect">
            <a:avLst/>
          </a:prstGeom>
        </p:spPr>
        <p:txBody>
          <a:bodyPr wrap="square">
            <a:spAutoFit/>
          </a:bodyPr>
          <a:lstStyle/>
          <a:p>
            <a:pPr lvl="0" algn="just" hangingPunct="0">
              <a:spcBef>
                <a:spcPts val="400"/>
              </a:spcBef>
              <a:defRPr sz="1800" b="0" i="0" u="none" strike="noStrike" kern="0" cap="none" spc="0" baseline="0">
                <a:solidFill>
                  <a:srgbClr val="000000"/>
                </a:solidFill>
                <a:uFillTx/>
              </a:defRPr>
            </a:pPr>
            <a:endParaRPr lang="es-ES" sz="1200" b="1" dirty="0">
              <a:solidFill>
                <a:srgbClr val="000000"/>
              </a:solidFill>
              <a:latin typeface="Century Gothic" pitchFamily="34"/>
            </a:endParaRPr>
          </a:p>
        </p:txBody>
      </p:sp>
      <p:sp>
        <p:nvSpPr>
          <p:cNvPr id="10" name="9 Rectángulo"/>
          <p:cNvSpPr/>
          <p:nvPr/>
        </p:nvSpPr>
        <p:spPr>
          <a:xfrm>
            <a:off x="323528" y="1279694"/>
            <a:ext cx="8496944" cy="1251625"/>
          </a:xfrm>
          <a:prstGeom prst="rect">
            <a:avLst/>
          </a:prstGeom>
        </p:spPr>
        <p:txBody>
          <a:bodyPr wrap="square">
            <a:spAutoFit/>
          </a:bodyPr>
          <a:lstStyle/>
          <a:p>
            <a:pPr algn="just" hangingPunct="0">
              <a:spcBef>
                <a:spcPts val="400"/>
              </a:spcBef>
              <a:defRPr sz="1800" b="0" i="0" u="none" strike="noStrike" kern="0" cap="none" spc="0" baseline="0">
                <a:solidFill>
                  <a:srgbClr val="000000"/>
                </a:solidFill>
                <a:uFillTx/>
              </a:defRPr>
            </a:pPr>
            <a:r>
              <a:rPr lang="es-ES" sz="1200" b="1" dirty="0" smtClean="0">
                <a:solidFill>
                  <a:srgbClr val="000000"/>
                </a:solidFill>
                <a:latin typeface="Century Gothic" pitchFamily="34"/>
              </a:rPr>
              <a:t>Este modulo le Permite registrar los grupos en el sistema de la plataforma SMS con un lote de líneas; </a:t>
            </a:r>
            <a:r>
              <a:rPr lang="es-CO" sz="1200" b="1" dirty="0" smtClean="0">
                <a:solidFill>
                  <a:srgbClr val="000000"/>
                </a:solidFill>
                <a:latin typeface="Century Gothic" pitchFamily="34"/>
              </a:rPr>
              <a:t>Esta opción permite almacenar solo destinos asociados a un grupo subiendo un archivo de Excel XLS (solo versión </a:t>
            </a:r>
            <a:r>
              <a:rPr lang="es-CO" sz="1200" b="1" dirty="0" err="1" smtClean="0">
                <a:solidFill>
                  <a:srgbClr val="000000"/>
                </a:solidFill>
                <a:latin typeface="Century Gothic" pitchFamily="34"/>
              </a:rPr>
              <a:t>microsoft</a:t>
            </a:r>
            <a:r>
              <a:rPr lang="es-CO" sz="1200" b="1" dirty="0" smtClean="0">
                <a:solidFill>
                  <a:srgbClr val="000000"/>
                </a:solidFill>
                <a:latin typeface="Century Gothic" pitchFamily="34"/>
              </a:rPr>
              <a:t> office 1997 - 2003).</a:t>
            </a:r>
          </a:p>
          <a:p>
            <a:pPr algn="just" hangingPunct="0">
              <a:spcBef>
                <a:spcPts val="400"/>
              </a:spcBef>
              <a:defRPr sz="1800" b="0" i="0" u="none" strike="noStrike" kern="0" cap="none" spc="0" baseline="0">
                <a:solidFill>
                  <a:srgbClr val="000000"/>
                </a:solidFill>
                <a:uFillTx/>
              </a:defRPr>
            </a:pPr>
            <a:r>
              <a:rPr lang="es-ES" sz="1200" b="1" dirty="0" smtClean="0">
                <a:solidFill>
                  <a:srgbClr val="000000"/>
                </a:solidFill>
                <a:latin typeface="Century Gothic" pitchFamily="34"/>
              </a:rPr>
              <a:t>Primero digita el nombre que le desea colocar al grupo y después importa el archivo de Excel  presionando en el botón “Examinar” creado con la información del grupo y una vez se halla realizado los pasos, se presiona el botón “Suscribir” y así se suscribe un grupo por lote</a:t>
            </a:r>
            <a:endParaRPr lang="es-CO" sz="1200" b="1" dirty="0">
              <a:solidFill>
                <a:srgbClr val="000000"/>
              </a:solidFill>
              <a:latin typeface="Century Gothic" pitchFamily="34"/>
            </a:endParaRPr>
          </a:p>
        </p:txBody>
      </p:sp>
      <p:pic>
        <p:nvPicPr>
          <p:cNvPr id="12" name="Picture 2"/>
          <p:cNvPicPr>
            <a:picLocks noChangeAspect="1"/>
          </p:cNvPicPr>
          <p:nvPr/>
        </p:nvPicPr>
        <p:blipFill>
          <a:blip r:embed="rId3" cstate="print"/>
          <a:srcRect/>
          <a:stretch>
            <a:fillRect/>
          </a:stretch>
        </p:blipFill>
        <p:spPr>
          <a:xfrm>
            <a:off x="395536" y="2564904"/>
            <a:ext cx="3262323" cy="1512168"/>
          </a:xfrm>
          <a:prstGeom prst="rect">
            <a:avLst/>
          </a:prstGeom>
          <a:noFill/>
          <a:ln>
            <a:noFill/>
          </a:ln>
        </p:spPr>
      </p:pic>
      <p:pic>
        <p:nvPicPr>
          <p:cNvPr id="13" name="Picture 2"/>
          <p:cNvPicPr>
            <a:picLocks noChangeAspect="1"/>
          </p:cNvPicPr>
          <p:nvPr/>
        </p:nvPicPr>
        <p:blipFill>
          <a:blip r:embed="rId4" cstate="print"/>
          <a:srcRect/>
          <a:stretch>
            <a:fillRect/>
          </a:stretch>
        </p:blipFill>
        <p:spPr>
          <a:xfrm>
            <a:off x="4067944" y="2564904"/>
            <a:ext cx="4762496" cy="2019296"/>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noAutofit/>
          </a:bodyPr>
          <a:lstStyle/>
          <a:p>
            <a:pPr marL="228600" lvl="0" indent="-228600" hangingPunct="0">
              <a:buNone/>
              <a:defRPr sz="1800" b="0" i="0" u="none" strike="noStrike" kern="0" cap="none" spc="0" baseline="0">
                <a:solidFill>
                  <a:srgbClr val="000000"/>
                </a:solidFill>
                <a:uFillTx/>
              </a:defRPr>
            </a:pPr>
            <a:r>
              <a:rPr lang="es-ES" sz="1600" b="1" dirty="0" smtClean="0">
                <a:solidFill>
                  <a:srgbClr val="000000"/>
                </a:solidFill>
                <a:latin typeface="Century Gothic" pitchFamily="34"/>
              </a:rPr>
              <a:t>1. Para ingresar a la plataforma recuerde digitar los siguientes datos:</a:t>
            </a:r>
          </a:p>
          <a:p>
            <a:pPr marL="228600" lvl="0" indent="-228600" hangingPunct="0">
              <a:buNone/>
              <a:defRPr sz="1800" b="0" i="0" u="none" strike="noStrike" kern="0" cap="none" spc="0" baseline="0">
                <a:solidFill>
                  <a:srgbClr val="000000"/>
                </a:solidFill>
                <a:uFillTx/>
              </a:defRPr>
            </a:pPr>
            <a:endParaRPr lang="es-ES" sz="1600" b="1" dirty="0" smtClean="0">
              <a:solidFill>
                <a:srgbClr val="000000"/>
              </a:solidFill>
              <a:latin typeface="Century Gothic" pitchFamily="34"/>
            </a:endParaRPr>
          </a:p>
          <a:p>
            <a:pPr marL="228600" lvl="0" indent="-228600" hangingPunct="0">
              <a:buNone/>
              <a:defRPr sz="1800" b="0" i="0" u="none" strike="noStrike" kern="0" cap="none" spc="0" baseline="0">
                <a:solidFill>
                  <a:srgbClr val="000000"/>
                </a:solidFill>
                <a:uFillTx/>
              </a:defRPr>
            </a:pPr>
            <a:r>
              <a:rPr lang="es-ES" sz="1600" b="1" dirty="0" smtClean="0">
                <a:solidFill>
                  <a:srgbClr val="000000"/>
                </a:solidFill>
                <a:latin typeface="Century Gothic" pitchFamily="34"/>
              </a:rPr>
              <a:t>Servidor: </a:t>
            </a:r>
            <a:r>
              <a:rPr lang="es-ES" sz="1600" b="1" dirty="0" smtClean="0">
                <a:solidFill>
                  <a:srgbClr val="000000"/>
                </a:solidFill>
                <a:latin typeface="Century Gothic" pitchFamily="34"/>
                <a:hlinkClick r:id="rId2"/>
              </a:rPr>
              <a:t>http://www.portalsms.co/sms/</a:t>
            </a:r>
            <a:endParaRPr lang="es-ES" sz="1600" b="1" dirty="0" smtClean="0">
              <a:solidFill>
                <a:srgbClr val="000000"/>
              </a:solidFill>
              <a:latin typeface="Century Gothic" pitchFamily="34"/>
            </a:endParaRPr>
          </a:p>
          <a:p>
            <a:pPr marL="228600" lvl="0" indent="-228600" hangingPunct="0">
              <a:buNone/>
              <a:defRPr sz="1800" b="0" i="0" u="none" strike="noStrike" kern="0" cap="none" spc="0" baseline="0">
                <a:solidFill>
                  <a:srgbClr val="000000"/>
                </a:solidFill>
                <a:uFillTx/>
              </a:defRPr>
            </a:pPr>
            <a:r>
              <a:rPr lang="es-ES" sz="1600" b="1" dirty="0" smtClean="0">
                <a:solidFill>
                  <a:srgbClr val="000000"/>
                </a:solidFill>
                <a:latin typeface="Century Gothic" pitchFamily="34"/>
              </a:rPr>
              <a:t>Usuario: (su usuario definido)</a:t>
            </a:r>
          </a:p>
          <a:p>
            <a:pPr marL="228600" lvl="0" indent="-228600" hangingPunct="0">
              <a:buNone/>
              <a:defRPr sz="1800" b="0" i="0" u="none" strike="noStrike" kern="0" cap="none" spc="0" baseline="0">
                <a:solidFill>
                  <a:srgbClr val="000000"/>
                </a:solidFill>
                <a:uFillTx/>
              </a:defRPr>
            </a:pPr>
            <a:r>
              <a:rPr lang="es-ES" sz="1600" b="1" dirty="0" smtClean="0">
                <a:solidFill>
                  <a:srgbClr val="000000"/>
                </a:solidFill>
                <a:latin typeface="Century Gothic" pitchFamily="34"/>
              </a:rPr>
              <a:t>Contraseña: (la clave estipulada)</a:t>
            </a:r>
          </a:p>
          <a:p>
            <a:pPr marL="228600" lvl="0" indent="-228600" hangingPunct="0">
              <a:buNone/>
              <a:defRPr sz="1800" b="0" i="0" u="none" strike="noStrike" kern="0" cap="none" spc="0" baseline="0">
                <a:solidFill>
                  <a:srgbClr val="000000"/>
                </a:solidFill>
                <a:uFillTx/>
              </a:defRPr>
            </a:pPr>
            <a:r>
              <a:rPr lang="es-ES" sz="1600" b="1" dirty="0" smtClean="0">
                <a:solidFill>
                  <a:srgbClr val="000000"/>
                </a:solidFill>
                <a:latin typeface="Century Gothic" pitchFamily="34"/>
              </a:rPr>
              <a:t>Y una vez tenga estos datos digitados, pulse en el botón “Ingresar”</a:t>
            </a:r>
          </a:p>
          <a:p>
            <a:pPr marL="228600" lvl="0" indent="-228600" hangingPunct="0">
              <a:buNone/>
              <a:defRPr sz="1800" b="0" i="0" u="none" strike="noStrike" kern="0" cap="none" spc="0" baseline="0">
                <a:solidFill>
                  <a:srgbClr val="000000"/>
                </a:solidFill>
                <a:uFillTx/>
              </a:defRPr>
            </a:pPr>
            <a:endParaRPr lang="es-ES" sz="1600" b="1" dirty="0" smtClean="0">
              <a:solidFill>
                <a:srgbClr val="000000"/>
              </a:solidFill>
              <a:latin typeface="Century Gothic" pitchFamily="34"/>
            </a:endParaRPr>
          </a:p>
          <a:p>
            <a:pPr marL="228600" lvl="0" indent="-228600" hangingPunct="0">
              <a:buNone/>
              <a:defRPr sz="1800" b="0" i="0" u="none" strike="noStrike" kern="0" cap="none" spc="0" baseline="0">
                <a:solidFill>
                  <a:srgbClr val="000000"/>
                </a:solidFill>
                <a:uFillTx/>
              </a:defRPr>
            </a:pPr>
            <a:endParaRPr lang="es-ES" sz="1600" b="1" dirty="0" smtClean="0">
              <a:solidFill>
                <a:srgbClr val="000000"/>
              </a:solidFill>
              <a:latin typeface="Century Gothic" pitchFamily="34"/>
            </a:endParaRPr>
          </a:p>
          <a:p>
            <a:pPr marL="228600" lvl="0" indent="-228600" hangingPunct="0">
              <a:buNone/>
              <a:defRPr sz="1800" b="0" i="0" u="none" strike="noStrike" kern="0" cap="none" spc="0" baseline="0">
                <a:solidFill>
                  <a:srgbClr val="000000"/>
                </a:solidFill>
                <a:uFillTx/>
              </a:defRPr>
            </a:pPr>
            <a:endParaRPr lang="es-ES" sz="1600" b="1" dirty="0" smtClean="0">
              <a:solidFill>
                <a:srgbClr val="000000"/>
              </a:solidFill>
              <a:latin typeface="Century Gothic" pitchFamily="34"/>
            </a:endParaRPr>
          </a:p>
          <a:p>
            <a:pPr marL="228600" lvl="0" indent="-228600" hangingPunct="0">
              <a:buNone/>
              <a:defRPr sz="1800" b="0" i="0" u="none" strike="noStrike" kern="0" cap="none" spc="0" baseline="0">
                <a:solidFill>
                  <a:srgbClr val="000000"/>
                </a:solidFill>
                <a:uFillTx/>
              </a:defRPr>
            </a:pPr>
            <a:endParaRPr lang="es-ES" sz="1600" b="1" dirty="0" smtClean="0">
              <a:solidFill>
                <a:srgbClr val="000000"/>
              </a:solidFill>
              <a:latin typeface="Century Gothic" pitchFamily="34"/>
            </a:endParaRPr>
          </a:p>
          <a:p>
            <a:endParaRPr lang="es-ES" sz="1600" dirty="0">
              <a:solidFill>
                <a:srgbClr val="002060"/>
              </a:solidFill>
            </a:endParaRPr>
          </a:p>
        </p:txBody>
      </p:sp>
      <p:sp>
        <p:nvSpPr>
          <p:cNvPr id="3" name="2 Título"/>
          <p:cNvSpPr>
            <a:spLocks noGrp="1"/>
          </p:cNvSpPr>
          <p:nvPr>
            <p:ph type="title"/>
          </p:nvPr>
        </p:nvSpPr>
        <p:spPr>
          <a:xfrm>
            <a:off x="457200" y="785794"/>
            <a:ext cx="8229600" cy="631844"/>
          </a:xfrm>
        </p:spPr>
        <p:txBody>
          <a:bodyPr>
            <a:noAutofit/>
          </a:bodyPr>
          <a:lstStyle/>
          <a:p>
            <a:pPr lvl="0"/>
            <a:r>
              <a:rPr lang="es-ES" sz="2800" i="1" dirty="0" smtClean="0">
                <a:solidFill>
                  <a:srgbClr val="FF6600"/>
                </a:solidFill>
                <a:effectLst>
                  <a:outerShdw dist="38096" dir="2700000">
                    <a:srgbClr val="000000"/>
                  </a:outerShdw>
                </a:effectLst>
                <a:latin typeface="Century Gothic" pitchFamily="34"/>
              </a:rPr>
              <a:t>Ingreso a la plataforma SMS</a:t>
            </a:r>
            <a:r>
              <a:rPr lang="es-CO" sz="2800" i="1" dirty="0" smtClean="0">
                <a:solidFill>
                  <a:srgbClr val="FF6600"/>
                </a:solidFill>
                <a:effectLst>
                  <a:outerShdw dist="38096" dir="2700000">
                    <a:srgbClr val="000000"/>
                  </a:outerShdw>
                </a:effectLst>
                <a:latin typeface="Century Gothic" pitchFamily="34"/>
              </a:rPr>
              <a:t/>
            </a:r>
            <a:br>
              <a:rPr lang="es-CO" sz="2800" i="1" dirty="0" smtClean="0">
                <a:solidFill>
                  <a:srgbClr val="FF6600"/>
                </a:solidFill>
                <a:effectLst>
                  <a:outerShdw dist="38096" dir="2700000">
                    <a:srgbClr val="000000"/>
                  </a:outerShdw>
                </a:effectLst>
                <a:latin typeface="Century Gothic" pitchFamily="34"/>
              </a:rPr>
            </a:br>
            <a:endParaRPr lang="es-ES" sz="2800" dirty="0" smtClean="0">
              <a:solidFill>
                <a:srgbClr val="002060"/>
              </a:solidFill>
            </a:endParaRPr>
          </a:p>
        </p:txBody>
      </p:sp>
      <p:pic>
        <p:nvPicPr>
          <p:cNvPr id="4" name="Picture 1" descr="logo-web teleamigo"/>
          <p:cNvPicPr>
            <a:picLocks noChangeAspect="1" noChangeArrowheads="1"/>
          </p:cNvPicPr>
          <p:nvPr/>
        </p:nvPicPr>
        <p:blipFill>
          <a:blip r:embed="rId3" cstate="print"/>
          <a:srcRect/>
          <a:stretch>
            <a:fillRect/>
          </a:stretch>
        </p:blipFill>
        <p:spPr bwMode="auto">
          <a:xfrm>
            <a:off x="6660232" y="142852"/>
            <a:ext cx="2300137" cy="1123323"/>
          </a:xfrm>
          <a:prstGeom prst="rect">
            <a:avLst/>
          </a:prstGeom>
          <a:noFill/>
        </p:spPr>
      </p:pic>
      <p:pic>
        <p:nvPicPr>
          <p:cNvPr id="7" name="Picture 2"/>
          <p:cNvPicPr>
            <a:picLocks noChangeAspect="1"/>
          </p:cNvPicPr>
          <p:nvPr/>
        </p:nvPicPr>
        <p:blipFill>
          <a:blip r:embed="rId4" cstate="print"/>
          <a:srcRect/>
          <a:stretch>
            <a:fillRect/>
          </a:stretch>
        </p:blipFill>
        <p:spPr>
          <a:xfrm>
            <a:off x="1259632" y="3573016"/>
            <a:ext cx="6530491" cy="2586177"/>
          </a:xfrm>
          <a:prstGeom prst="rect">
            <a:avLst/>
          </a:prstGeom>
          <a:noFill/>
          <a:ln>
            <a:noFill/>
          </a:ln>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457200" y="3212976"/>
            <a:ext cx="8229600" cy="2794315"/>
          </a:xfrm>
        </p:spPr>
        <p:txBody>
          <a:bodyPr>
            <a:normAutofit/>
          </a:bodyPr>
          <a:lstStyle/>
          <a:p>
            <a:pPr marL="0"/>
            <a:endParaRPr lang="es-ES" sz="2100" dirty="0" smtClean="0"/>
          </a:p>
          <a:p>
            <a:pPr>
              <a:buNone/>
            </a:pPr>
            <a:endParaRPr lang="es-ES" dirty="0"/>
          </a:p>
        </p:txBody>
      </p:sp>
      <p:sp>
        <p:nvSpPr>
          <p:cNvPr id="3" name="2 Título"/>
          <p:cNvSpPr>
            <a:spLocks noGrp="1"/>
          </p:cNvSpPr>
          <p:nvPr>
            <p:ph type="title"/>
          </p:nvPr>
        </p:nvSpPr>
        <p:spPr>
          <a:xfrm>
            <a:off x="457200" y="620688"/>
            <a:ext cx="8229600" cy="720080"/>
          </a:xfrm>
        </p:spPr>
        <p:txBody>
          <a:bodyPr>
            <a:normAutofit fontScale="90000"/>
          </a:bodyPr>
          <a:lstStyle/>
          <a:p>
            <a:r>
              <a:rPr lang="es-CO" sz="2700" i="1" dirty="0" smtClean="0">
                <a:solidFill>
                  <a:srgbClr val="FF6600"/>
                </a:solidFill>
                <a:effectLst>
                  <a:outerShdw dist="38096" dir="2700000">
                    <a:srgbClr val="000000"/>
                  </a:outerShdw>
                </a:effectLst>
                <a:latin typeface="Century Gothic" pitchFamily="34"/>
              </a:rPr>
              <a:t/>
            </a:r>
            <a:br>
              <a:rPr lang="es-CO" sz="2700" i="1" dirty="0" smtClean="0">
                <a:solidFill>
                  <a:srgbClr val="FF6600"/>
                </a:solidFill>
                <a:effectLst>
                  <a:outerShdw dist="38096" dir="2700000">
                    <a:srgbClr val="000000"/>
                  </a:outerShdw>
                </a:effectLst>
                <a:latin typeface="Century Gothic" pitchFamily="34"/>
              </a:rPr>
            </a:br>
            <a:r>
              <a:rPr lang="es-CO" sz="2800" i="1" dirty="0" smtClean="0">
                <a:solidFill>
                  <a:srgbClr val="FF6600"/>
                </a:solidFill>
                <a:effectLst>
                  <a:outerShdw dist="38096" dir="2700000">
                    <a:srgbClr val="000000"/>
                  </a:outerShdw>
                </a:effectLst>
                <a:latin typeface="Century Gothic" pitchFamily="34"/>
              </a:rPr>
              <a:t>MODULO INGRESAR INFORMACION </a:t>
            </a:r>
            <a:br>
              <a:rPr lang="es-CO" sz="2800" i="1" dirty="0" smtClean="0">
                <a:solidFill>
                  <a:srgbClr val="FF6600"/>
                </a:solidFill>
                <a:effectLst>
                  <a:outerShdw dist="38096" dir="2700000">
                    <a:srgbClr val="000000"/>
                  </a:outerShdw>
                </a:effectLst>
                <a:latin typeface="Century Gothic" pitchFamily="34"/>
              </a:rPr>
            </a:br>
            <a:r>
              <a:rPr lang="es-CO" sz="2800" i="1" dirty="0" smtClean="0">
                <a:solidFill>
                  <a:srgbClr val="FF6600"/>
                </a:solidFill>
                <a:effectLst>
                  <a:outerShdw dist="38096" dir="2700000">
                    <a:srgbClr val="000000"/>
                  </a:outerShdw>
                </a:effectLst>
                <a:latin typeface="Century Gothic" pitchFamily="34"/>
              </a:rPr>
              <a:t> Suscribir grupo </a:t>
            </a:r>
            <a:br>
              <a:rPr lang="es-CO" sz="2800" i="1" dirty="0" smtClean="0">
                <a:solidFill>
                  <a:srgbClr val="FF6600"/>
                </a:solidFill>
                <a:effectLst>
                  <a:outerShdw dist="38096" dir="2700000">
                    <a:srgbClr val="000000"/>
                  </a:outerShdw>
                </a:effectLst>
                <a:latin typeface="Century Gothic" pitchFamily="34"/>
              </a:rPr>
            </a:br>
            <a:r>
              <a:rPr lang="es-CO" sz="2700" i="1" dirty="0" smtClean="0">
                <a:solidFill>
                  <a:srgbClr val="FF6600"/>
                </a:solidFill>
                <a:effectLst>
                  <a:outerShdw dist="38096" dir="2700000">
                    <a:srgbClr val="000000"/>
                  </a:outerShdw>
                </a:effectLst>
                <a:latin typeface="Century Gothic" pitchFamily="34"/>
              </a:rPr>
              <a:t/>
            </a:r>
            <a:br>
              <a:rPr lang="es-CO" sz="2700" i="1" dirty="0" smtClean="0">
                <a:solidFill>
                  <a:srgbClr val="FF6600"/>
                </a:solidFill>
                <a:effectLst>
                  <a:outerShdw dist="38096" dir="2700000">
                    <a:srgbClr val="000000"/>
                  </a:outerShdw>
                </a:effectLst>
                <a:latin typeface="Century Gothic" pitchFamily="34"/>
              </a:rPr>
            </a:br>
            <a:endParaRPr lang="es-ES" sz="2700" i="1" dirty="0">
              <a:solidFill>
                <a:srgbClr val="FF6600"/>
              </a:solidFill>
              <a:effectLst>
                <a:outerShdw dist="38096" dir="2700000">
                  <a:srgbClr val="000000"/>
                </a:outerShdw>
              </a:effectLst>
              <a:latin typeface="Century Gothic" pitchFamily="34"/>
            </a:endParaRPr>
          </a:p>
        </p:txBody>
      </p:sp>
      <p:pic>
        <p:nvPicPr>
          <p:cNvPr id="4" name="Picture 1" descr="logo-web teleamigo"/>
          <p:cNvPicPr>
            <a:picLocks noChangeAspect="1" noChangeArrowheads="1"/>
          </p:cNvPicPr>
          <p:nvPr/>
        </p:nvPicPr>
        <p:blipFill>
          <a:blip r:embed="rId2" cstate="print"/>
          <a:srcRect/>
          <a:stretch>
            <a:fillRect/>
          </a:stretch>
        </p:blipFill>
        <p:spPr bwMode="auto">
          <a:xfrm>
            <a:off x="6804248" y="0"/>
            <a:ext cx="1979712" cy="1070419"/>
          </a:xfrm>
          <a:prstGeom prst="rect">
            <a:avLst/>
          </a:prstGeom>
          <a:noFill/>
        </p:spPr>
      </p:pic>
      <p:sp>
        <p:nvSpPr>
          <p:cNvPr id="5" name="4 Rectángulo"/>
          <p:cNvSpPr/>
          <p:nvPr/>
        </p:nvSpPr>
        <p:spPr>
          <a:xfrm>
            <a:off x="971600" y="1412777"/>
            <a:ext cx="7704856" cy="276999"/>
          </a:xfrm>
          <a:prstGeom prst="rect">
            <a:avLst/>
          </a:prstGeom>
        </p:spPr>
        <p:txBody>
          <a:bodyPr wrap="square">
            <a:spAutoFit/>
          </a:bodyPr>
          <a:lstStyle/>
          <a:p>
            <a:pPr lvl="0" algn="just" hangingPunct="0">
              <a:spcBef>
                <a:spcPts val="400"/>
              </a:spcBef>
              <a:defRPr sz="1800" b="0" i="0" u="none" strike="noStrike" kern="0" cap="none" spc="0" baseline="0">
                <a:solidFill>
                  <a:srgbClr val="000000"/>
                </a:solidFill>
                <a:uFillTx/>
              </a:defRPr>
            </a:pPr>
            <a:endParaRPr lang="es-ES" sz="1200" b="1" dirty="0">
              <a:solidFill>
                <a:srgbClr val="000000"/>
              </a:solidFill>
              <a:latin typeface="Century Gothic" pitchFamily="34"/>
            </a:endParaRPr>
          </a:p>
        </p:txBody>
      </p:sp>
      <p:sp>
        <p:nvSpPr>
          <p:cNvPr id="10" name="9 Rectángulo"/>
          <p:cNvSpPr/>
          <p:nvPr/>
        </p:nvSpPr>
        <p:spPr>
          <a:xfrm>
            <a:off x="323528" y="1279694"/>
            <a:ext cx="8496944" cy="461665"/>
          </a:xfrm>
          <a:prstGeom prst="rect">
            <a:avLst/>
          </a:prstGeom>
        </p:spPr>
        <p:txBody>
          <a:bodyPr wrap="square">
            <a:spAutoFit/>
          </a:bodyPr>
          <a:lstStyle/>
          <a:p>
            <a:pPr lvl="0" algn="just" hangingPunct="0">
              <a:spcBef>
                <a:spcPts val="400"/>
              </a:spcBef>
              <a:defRPr sz="1800" b="0" i="0" u="none" strike="noStrike" kern="0" cap="none" spc="0" baseline="0">
                <a:solidFill>
                  <a:srgbClr val="000000"/>
                </a:solidFill>
                <a:uFillTx/>
              </a:defRPr>
            </a:pPr>
            <a:r>
              <a:rPr lang="es-ES" sz="1200" b="1" dirty="0" smtClean="0">
                <a:solidFill>
                  <a:srgbClr val="000000"/>
                </a:solidFill>
                <a:latin typeface="Century Gothic" pitchFamily="34"/>
              </a:rPr>
              <a:t>En este modulo te permite registrar un grupo en el sistema de la plataforma SMS, solamente selecciona el nombre a tu grupo a crear y presiona el botón “Suscribir” y la plataforma almacena el grupo creado.</a:t>
            </a:r>
            <a:endParaRPr lang="es-ES" sz="1200" b="1" dirty="0">
              <a:solidFill>
                <a:srgbClr val="000000"/>
              </a:solidFill>
              <a:latin typeface="Century Gothic" pitchFamily="34"/>
            </a:endParaRPr>
          </a:p>
        </p:txBody>
      </p:sp>
      <p:pic>
        <p:nvPicPr>
          <p:cNvPr id="9" name="Picture 2"/>
          <p:cNvPicPr>
            <a:picLocks noChangeAspect="1"/>
          </p:cNvPicPr>
          <p:nvPr/>
        </p:nvPicPr>
        <p:blipFill>
          <a:blip r:embed="rId3" cstate="print"/>
          <a:srcRect/>
          <a:stretch>
            <a:fillRect/>
          </a:stretch>
        </p:blipFill>
        <p:spPr>
          <a:xfrm>
            <a:off x="1259632" y="1988840"/>
            <a:ext cx="6572798" cy="2085975"/>
          </a:xfrm>
          <a:prstGeom prst="rect">
            <a:avLst/>
          </a:prstGeom>
          <a:noFill/>
          <a:ln>
            <a:noFill/>
          </a:ln>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457200" y="3212976"/>
            <a:ext cx="8229600" cy="2794315"/>
          </a:xfrm>
        </p:spPr>
        <p:txBody>
          <a:bodyPr>
            <a:normAutofit/>
          </a:bodyPr>
          <a:lstStyle/>
          <a:p>
            <a:pPr marL="0"/>
            <a:endParaRPr lang="es-ES" sz="2100" dirty="0" smtClean="0"/>
          </a:p>
          <a:p>
            <a:pPr>
              <a:buNone/>
            </a:pPr>
            <a:endParaRPr lang="es-ES" dirty="0"/>
          </a:p>
        </p:txBody>
      </p:sp>
      <p:sp>
        <p:nvSpPr>
          <p:cNvPr id="3" name="2 Título"/>
          <p:cNvSpPr>
            <a:spLocks noGrp="1"/>
          </p:cNvSpPr>
          <p:nvPr>
            <p:ph type="title"/>
          </p:nvPr>
        </p:nvSpPr>
        <p:spPr>
          <a:xfrm>
            <a:off x="457200" y="620688"/>
            <a:ext cx="8229600" cy="720080"/>
          </a:xfrm>
        </p:spPr>
        <p:txBody>
          <a:bodyPr>
            <a:normAutofit fontScale="90000"/>
          </a:bodyPr>
          <a:lstStyle/>
          <a:p>
            <a:r>
              <a:rPr lang="es-CO" sz="2700" i="1" dirty="0" smtClean="0">
                <a:solidFill>
                  <a:srgbClr val="FF6600"/>
                </a:solidFill>
                <a:effectLst>
                  <a:outerShdw dist="38096" dir="2700000">
                    <a:srgbClr val="000000"/>
                  </a:outerShdw>
                </a:effectLst>
                <a:latin typeface="Century Gothic" pitchFamily="34"/>
              </a:rPr>
              <a:t/>
            </a:r>
            <a:br>
              <a:rPr lang="es-CO" sz="2700" i="1" dirty="0" smtClean="0">
                <a:solidFill>
                  <a:srgbClr val="FF6600"/>
                </a:solidFill>
                <a:effectLst>
                  <a:outerShdw dist="38096" dir="2700000">
                    <a:srgbClr val="000000"/>
                  </a:outerShdw>
                </a:effectLst>
                <a:latin typeface="Century Gothic" pitchFamily="34"/>
              </a:rPr>
            </a:br>
            <a:r>
              <a:rPr lang="es-CO" sz="2800" i="1" dirty="0" smtClean="0">
                <a:solidFill>
                  <a:srgbClr val="FF6600"/>
                </a:solidFill>
                <a:effectLst>
                  <a:outerShdw dist="38096" dir="2700000">
                    <a:srgbClr val="000000"/>
                  </a:outerShdw>
                </a:effectLst>
                <a:latin typeface="Century Gothic" pitchFamily="34"/>
              </a:rPr>
              <a:t>MODULO INGRESAR INFORMACION </a:t>
            </a:r>
            <a:br>
              <a:rPr lang="es-CO" sz="2800" i="1" dirty="0" smtClean="0">
                <a:solidFill>
                  <a:srgbClr val="FF6600"/>
                </a:solidFill>
                <a:effectLst>
                  <a:outerShdw dist="38096" dir="2700000">
                    <a:srgbClr val="000000"/>
                  </a:outerShdw>
                </a:effectLst>
                <a:latin typeface="Century Gothic" pitchFamily="34"/>
              </a:rPr>
            </a:br>
            <a:r>
              <a:rPr lang="es-CO" sz="2800" i="1" dirty="0" smtClean="0">
                <a:solidFill>
                  <a:srgbClr val="FF6600"/>
                </a:solidFill>
                <a:effectLst>
                  <a:outerShdw dist="38096" dir="2700000">
                    <a:srgbClr val="000000"/>
                  </a:outerShdw>
                </a:effectLst>
                <a:latin typeface="Century Gothic" pitchFamily="34"/>
              </a:rPr>
              <a:t> Suscribir personas</a:t>
            </a:r>
            <a:br>
              <a:rPr lang="es-CO" sz="2800" i="1" dirty="0" smtClean="0">
                <a:solidFill>
                  <a:srgbClr val="FF6600"/>
                </a:solidFill>
                <a:effectLst>
                  <a:outerShdw dist="38096" dir="2700000">
                    <a:srgbClr val="000000"/>
                  </a:outerShdw>
                </a:effectLst>
                <a:latin typeface="Century Gothic" pitchFamily="34"/>
              </a:rPr>
            </a:br>
            <a:r>
              <a:rPr lang="es-CO" sz="2700" i="1" dirty="0" smtClean="0">
                <a:solidFill>
                  <a:srgbClr val="FF6600"/>
                </a:solidFill>
                <a:effectLst>
                  <a:outerShdw dist="38096" dir="2700000">
                    <a:srgbClr val="000000"/>
                  </a:outerShdw>
                </a:effectLst>
                <a:latin typeface="Century Gothic" pitchFamily="34"/>
              </a:rPr>
              <a:t/>
            </a:r>
            <a:br>
              <a:rPr lang="es-CO" sz="2700" i="1" dirty="0" smtClean="0">
                <a:solidFill>
                  <a:srgbClr val="FF6600"/>
                </a:solidFill>
                <a:effectLst>
                  <a:outerShdw dist="38096" dir="2700000">
                    <a:srgbClr val="000000"/>
                  </a:outerShdw>
                </a:effectLst>
                <a:latin typeface="Century Gothic" pitchFamily="34"/>
              </a:rPr>
            </a:br>
            <a:endParaRPr lang="es-ES" sz="2700" i="1" dirty="0">
              <a:solidFill>
                <a:srgbClr val="FF6600"/>
              </a:solidFill>
              <a:effectLst>
                <a:outerShdw dist="38096" dir="2700000">
                  <a:srgbClr val="000000"/>
                </a:outerShdw>
              </a:effectLst>
              <a:latin typeface="Century Gothic" pitchFamily="34"/>
            </a:endParaRPr>
          </a:p>
        </p:txBody>
      </p:sp>
      <p:pic>
        <p:nvPicPr>
          <p:cNvPr id="4" name="Picture 1" descr="logo-web teleamigo"/>
          <p:cNvPicPr>
            <a:picLocks noChangeAspect="1" noChangeArrowheads="1"/>
          </p:cNvPicPr>
          <p:nvPr/>
        </p:nvPicPr>
        <p:blipFill>
          <a:blip r:embed="rId2" cstate="print"/>
          <a:srcRect/>
          <a:stretch>
            <a:fillRect/>
          </a:stretch>
        </p:blipFill>
        <p:spPr bwMode="auto">
          <a:xfrm>
            <a:off x="6804248" y="0"/>
            <a:ext cx="1979712" cy="1070419"/>
          </a:xfrm>
          <a:prstGeom prst="rect">
            <a:avLst/>
          </a:prstGeom>
          <a:noFill/>
        </p:spPr>
      </p:pic>
      <p:sp>
        <p:nvSpPr>
          <p:cNvPr id="5" name="4 Rectángulo"/>
          <p:cNvSpPr/>
          <p:nvPr/>
        </p:nvSpPr>
        <p:spPr>
          <a:xfrm>
            <a:off x="971600" y="1412777"/>
            <a:ext cx="7704856" cy="276999"/>
          </a:xfrm>
          <a:prstGeom prst="rect">
            <a:avLst/>
          </a:prstGeom>
        </p:spPr>
        <p:txBody>
          <a:bodyPr wrap="square">
            <a:spAutoFit/>
          </a:bodyPr>
          <a:lstStyle/>
          <a:p>
            <a:pPr lvl="0" algn="just" hangingPunct="0">
              <a:spcBef>
                <a:spcPts val="400"/>
              </a:spcBef>
              <a:defRPr sz="1800" b="0" i="0" u="none" strike="noStrike" kern="0" cap="none" spc="0" baseline="0">
                <a:solidFill>
                  <a:srgbClr val="000000"/>
                </a:solidFill>
                <a:uFillTx/>
              </a:defRPr>
            </a:pPr>
            <a:endParaRPr lang="es-ES" sz="1200" b="1" dirty="0">
              <a:solidFill>
                <a:srgbClr val="000000"/>
              </a:solidFill>
              <a:latin typeface="Century Gothic" pitchFamily="34"/>
            </a:endParaRPr>
          </a:p>
        </p:txBody>
      </p:sp>
      <p:sp>
        <p:nvSpPr>
          <p:cNvPr id="10" name="9 Rectángulo"/>
          <p:cNvSpPr/>
          <p:nvPr/>
        </p:nvSpPr>
        <p:spPr>
          <a:xfrm>
            <a:off x="323528" y="1279694"/>
            <a:ext cx="8496944" cy="3765133"/>
          </a:xfrm>
          <a:prstGeom prst="rect">
            <a:avLst/>
          </a:prstGeom>
        </p:spPr>
        <p:txBody>
          <a:bodyPr wrap="square">
            <a:spAutoFit/>
          </a:bodyPr>
          <a:lstStyle/>
          <a:p>
            <a:pPr lvl="0" algn="just" hangingPunct="0">
              <a:spcBef>
                <a:spcPts val="400"/>
              </a:spcBef>
              <a:defRPr sz="1800" b="0" i="0" u="none" strike="noStrike" kern="0" cap="none" spc="0" baseline="0">
                <a:solidFill>
                  <a:srgbClr val="000000"/>
                </a:solidFill>
                <a:uFillTx/>
              </a:defRPr>
            </a:pPr>
            <a:r>
              <a:rPr lang="es-ES" sz="1200" b="1" dirty="0" smtClean="0">
                <a:solidFill>
                  <a:srgbClr val="000000"/>
                </a:solidFill>
                <a:latin typeface="Century Gothic" pitchFamily="34"/>
              </a:rPr>
              <a:t>En este modulo le permite registrar una persona en el sistema de la plataforma SMS, en este caso primero seleccionamos a que grupos pertenece esta persona, después digita</a:t>
            </a:r>
          </a:p>
          <a:p>
            <a:pPr lvl="0" algn="just" hangingPunct="0">
              <a:spcBef>
                <a:spcPts val="400"/>
              </a:spcBef>
              <a:defRPr sz="1800" b="0" i="0" u="none" strike="noStrike" kern="0" cap="none" spc="0" baseline="0">
                <a:solidFill>
                  <a:srgbClr val="000000"/>
                </a:solidFill>
                <a:uFillTx/>
              </a:defRPr>
            </a:pPr>
            <a:r>
              <a:rPr lang="es-ES" sz="1200" b="1" dirty="0" smtClean="0">
                <a:solidFill>
                  <a:srgbClr val="000000"/>
                </a:solidFill>
                <a:latin typeface="Century Gothic" pitchFamily="34"/>
              </a:rPr>
              <a:t>Los datos personales, se genera el </a:t>
            </a:r>
            <a:r>
              <a:rPr lang="es-ES" sz="1200" b="1" dirty="0" err="1" smtClean="0">
                <a:solidFill>
                  <a:srgbClr val="000000"/>
                </a:solidFill>
                <a:latin typeface="Century Gothic" pitchFamily="34"/>
              </a:rPr>
              <a:t>login</a:t>
            </a:r>
            <a:r>
              <a:rPr lang="es-ES" sz="1200" b="1" dirty="0" smtClean="0">
                <a:solidFill>
                  <a:srgbClr val="000000"/>
                </a:solidFill>
                <a:latin typeface="Century Gothic" pitchFamily="34"/>
              </a:rPr>
              <a:t> ( usuario ) y</a:t>
            </a:r>
          </a:p>
          <a:p>
            <a:pPr lvl="0" algn="just" hangingPunct="0">
              <a:spcBef>
                <a:spcPts val="400"/>
              </a:spcBef>
              <a:defRPr sz="1800" b="0" i="0" u="none" strike="noStrike" kern="0" cap="none" spc="0" baseline="0">
                <a:solidFill>
                  <a:srgbClr val="000000"/>
                </a:solidFill>
                <a:uFillTx/>
              </a:defRPr>
            </a:pPr>
            <a:r>
              <a:rPr lang="es-ES" sz="1200" b="1" dirty="0" smtClean="0">
                <a:solidFill>
                  <a:srgbClr val="000000"/>
                </a:solidFill>
                <a:latin typeface="Century Gothic" pitchFamily="34"/>
              </a:rPr>
              <a:t>La contraseña que se defina asignarle, una vez terminado, tener en</a:t>
            </a:r>
          </a:p>
          <a:p>
            <a:pPr lvl="0" algn="just" hangingPunct="0">
              <a:spcBef>
                <a:spcPts val="400"/>
              </a:spcBef>
              <a:defRPr sz="1800" b="0" i="0" u="none" strike="noStrike" kern="0" cap="none" spc="0" baseline="0">
                <a:solidFill>
                  <a:srgbClr val="000000"/>
                </a:solidFill>
                <a:uFillTx/>
              </a:defRPr>
            </a:pPr>
            <a:r>
              <a:rPr lang="es-ES" sz="1200" b="1" dirty="0" smtClean="0">
                <a:solidFill>
                  <a:srgbClr val="000000"/>
                </a:solidFill>
                <a:latin typeface="Century Gothic" pitchFamily="34"/>
              </a:rPr>
              <a:t>Cuenta acepte los términos y condiciones de la plataforma SMS y</a:t>
            </a:r>
          </a:p>
          <a:p>
            <a:pPr lvl="0" algn="just" hangingPunct="0">
              <a:spcBef>
                <a:spcPts val="400"/>
              </a:spcBef>
              <a:defRPr sz="1800" b="0" i="0" u="none" strike="noStrike" kern="0" cap="none" spc="0" baseline="0">
                <a:solidFill>
                  <a:srgbClr val="000000"/>
                </a:solidFill>
                <a:uFillTx/>
              </a:defRPr>
            </a:pPr>
            <a:r>
              <a:rPr lang="es-ES" sz="1200" b="1" dirty="0" smtClean="0">
                <a:solidFill>
                  <a:srgbClr val="000000"/>
                </a:solidFill>
                <a:latin typeface="Century Gothic" pitchFamily="34"/>
              </a:rPr>
              <a:t>Presione en el botón “Suscribir” y la persona queda registrada en el</a:t>
            </a:r>
          </a:p>
          <a:p>
            <a:pPr lvl="0" algn="just" hangingPunct="0">
              <a:spcBef>
                <a:spcPts val="400"/>
              </a:spcBef>
              <a:defRPr sz="1800" b="0" i="0" u="none" strike="noStrike" kern="0" cap="none" spc="0" baseline="0">
                <a:solidFill>
                  <a:srgbClr val="000000"/>
                </a:solidFill>
                <a:uFillTx/>
              </a:defRPr>
            </a:pPr>
            <a:r>
              <a:rPr lang="es-ES" sz="1200" b="1" dirty="0" smtClean="0">
                <a:solidFill>
                  <a:srgbClr val="000000"/>
                </a:solidFill>
                <a:latin typeface="Century Gothic" pitchFamily="34"/>
              </a:rPr>
              <a:t>Sistema de la plataforma SMS.</a:t>
            </a:r>
          </a:p>
          <a:p>
            <a:pPr lvl="0" algn="just" hangingPunct="0">
              <a:spcBef>
                <a:spcPts val="400"/>
              </a:spcBef>
              <a:defRPr sz="1800" b="0" i="0" u="none" strike="noStrike" kern="0" cap="none" spc="0" baseline="0">
                <a:solidFill>
                  <a:srgbClr val="000000"/>
                </a:solidFill>
                <a:uFillTx/>
              </a:defRPr>
            </a:pPr>
            <a:r>
              <a:rPr lang="es-ES" sz="1200" b="1" dirty="0" smtClean="0">
                <a:solidFill>
                  <a:srgbClr val="000000"/>
                </a:solidFill>
                <a:latin typeface="Century Gothic" pitchFamily="34"/>
              </a:rPr>
              <a:t>Existe 3 tipos de usuarios:</a:t>
            </a:r>
          </a:p>
          <a:p>
            <a:pPr lvl="0" algn="just" hangingPunct="0">
              <a:spcBef>
                <a:spcPts val="400"/>
              </a:spcBef>
              <a:defRPr sz="1800" b="0" i="0" u="none" strike="noStrike" kern="0" cap="none" spc="0" baseline="0">
                <a:solidFill>
                  <a:srgbClr val="000000"/>
                </a:solidFill>
                <a:uFillTx/>
              </a:defRPr>
            </a:pPr>
            <a:r>
              <a:rPr lang="es-ES" sz="1200" b="1" dirty="0" smtClean="0">
                <a:solidFill>
                  <a:srgbClr val="000000"/>
                </a:solidFill>
                <a:latin typeface="Century Gothic" pitchFamily="34"/>
              </a:rPr>
              <a:t>Persona: Se crea en la plataforma para poder enviar </a:t>
            </a:r>
            <a:r>
              <a:rPr lang="es-ES" sz="1200" b="1" dirty="0" err="1" smtClean="0">
                <a:solidFill>
                  <a:srgbClr val="000000"/>
                </a:solidFill>
                <a:latin typeface="Century Gothic" pitchFamily="34"/>
              </a:rPr>
              <a:t>sms</a:t>
            </a:r>
            <a:r>
              <a:rPr lang="es-ES" sz="1200" b="1" dirty="0" smtClean="0">
                <a:solidFill>
                  <a:srgbClr val="000000"/>
                </a:solidFill>
                <a:latin typeface="Century Gothic" pitchFamily="34"/>
              </a:rPr>
              <a:t> al numero</a:t>
            </a:r>
          </a:p>
          <a:p>
            <a:pPr lvl="0" algn="just" hangingPunct="0">
              <a:spcBef>
                <a:spcPts val="400"/>
              </a:spcBef>
              <a:defRPr sz="1800" b="0" i="0" u="none" strike="noStrike" kern="0" cap="none" spc="0" baseline="0">
                <a:solidFill>
                  <a:srgbClr val="000000"/>
                </a:solidFill>
                <a:uFillTx/>
              </a:defRPr>
            </a:pPr>
            <a:r>
              <a:rPr lang="es-ES" sz="1200" b="1" dirty="0" smtClean="0">
                <a:solidFill>
                  <a:srgbClr val="000000"/>
                </a:solidFill>
                <a:latin typeface="Century Gothic" pitchFamily="34"/>
              </a:rPr>
              <a:t>Por las opciones de envió de conozco el numero o envíos grupales.</a:t>
            </a:r>
          </a:p>
          <a:p>
            <a:pPr lvl="0" algn="just" hangingPunct="0">
              <a:spcBef>
                <a:spcPts val="400"/>
              </a:spcBef>
              <a:defRPr sz="1800" b="0" i="0" u="none" strike="noStrike" kern="0" cap="none" spc="0" baseline="0">
                <a:solidFill>
                  <a:srgbClr val="000000"/>
                </a:solidFill>
                <a:uFillTx/>
              </a:defRPr>
            </a:pPr>
            <a:r>
              <a:rPr lang="es-ES" sz="1200" b="1" dirty="0" smtClean="0">
                <a:solidFill>
                  <a:srgbClr val="000000"/>
                </a:solidFill>
                <a:latin typeface="Century Gothic" pitchFamily="34"/>
              </a:rPr>
              <a:t>Grupo: Tiene la posibilidad de ingresar a la plataforma y enviar </a:t>
            </a:r>
            <a:r>
              <a:rPr lang="es-ES" sz="1200" b="1" dirty="0" err="1" smtClean="0">
                <a:solidFill>
                  <a:srgbClr val="000000"/>
                </a:solidFill>
                <a:latin typeface="Century Gothic" pitchFamily="34"/>
              </a:rPr>
              <a:t>sms</a:t>
            </a:r>
            <a:r>
              <a:rPr lang="es-ES" sz="1200" b="1" dirty="0" smtClean="0">
                <a:solidFill>
                  <a:srgbClr val="000000"/>
                </a:solidFill>
                <a:latin typeface="Century Gothic" pitchFamily="34"/>
              </a:rPr>
              <a:t>.</a:t>
            </a:r>
          </a:p>
          <a:p>
            <a:pPr lvl="0" algn="just" hangingPunct="0">
              <a:spcBef>
                <a:spcPts val="400"/>
              </a:spcBef>
              <a:defRPr sz="1800" b="0" i="0" u="none" strike="noStrike" kern="0" cap="none" spc="0" baseline="0">
                <a:solidFill>
                  <a:srgbClr val="000000"/>
                </a:solidFill>
                <a:uFillTx/>
              </a:defRPr>
            </a:pPr>
            <a:r>
              <a:rPr lang="es-ES" sz="1200" b="1" dirty="0" smtClean="0">
                <a:solidFill>
                  <a:srgbClr val="000000"/>
                </a:solidFill>
                <a:latin typeface="Century Gothic" pitchFamily="34"/>
              </a:rPr>
              <a:t>El único reporte de envíos que puede consultar es los realizados por</a:t>
            </a:r>
          </a:p>
          <a:p>
            <a:pPr lvl="0" algn="just" hangingPunct="0">
              <a:spcBef>
                <a:spcPts val="400"/>
              </a:spcBef>
              <a:defRPr sz="1800" b="0" i="0" u="none" strike="noStrike" kern="0" cap="none" spc="0" baseline="0">
                <a:solidFill>
                  <a:srgbClr val="000000"/>
                </a:solidFill>
                <a:uFillTx/>
              </a:defRPr>
            </a:pPr>
            <a:r>
              <a:rPr lang="es-ES" sz="1200" b="1" dirty="0" smtClean="0">
                <a:solidFill>
                  <a:srgbClr val="000000"/>
                </a:solidFill>
                <a:latin typeface="Century Gothic" pitchFamily="34"/>
              </a:rPr>
              <a:t>El grupo al que esta asignado.</a:t>
            </a:r>
          </a:p>
          <a:p>
            <a:pPr lvl="0" algn="just" hangingPunct="0">
              <a:spcBef>
                <a:spcPts val="400"/>
              </a:spcBef>
              <a:defRPr sz="1800" b="0" i="0" u="none" strike="noStrike" kern="0" cap="none" spc="0" baseline="0">
                <a:solidFill>
                  <a:srgbClr val="000000"/>
                </a:solidFill>
                <a:uFillTx/>
              </a:defRPr>
            </a:pPr>
            <a:r>
              <a:rPr lang="es-ES" sz="1200" b="1" dirty="0" smtClean="0">
                <a:solidFill>
                  <a:srgbClr val="000000"/>
                </a:solidFill>
                <a:latin typeface="Century Gothic" pitchFamily="34"/>
              </a:rPr>
              <a:t>Cliente: Es un usuario administrador, que puede crear grupos, personas</a:t>
            </a:r>
          </a:p>
          <a:p>
            <a:pPr lvl="0" algn="just" hangingPunct="0">
              <a:spcBef>
                <a:spcPts val="400"/>
              </a:spcBef>
              <a:defRPr sz="1800" b="0" i="0" u="none" strike="noStrike" kern="0" cap="none" spc="0" baseline="0">
                <a:solidFill>
                  <a:srgbClr val="000000"/>
                </a:solidFill>
                <a:uFillTx/>
              </a:defRPr>
            </a:pPr>
            <a:r>
              <a:rPr lang="es-ES" sz="1200" b="1" dirty="0" smtClean="0">
                <a:solidFill>
                  <a:srgbClr val="000000"/>
                </a:solidFill>
                <a:latin typeface="Century Gothic" pitchFamily="34"/>
              </a:rPr>
              <a:t>Auditar envíos de mensajes de todos los usuarios, etc.</a:t>
            </a:r>
          </a:p>
          <a:p>
            <a:pPr lvl="0" algn="just" hangingPunct="0">
              <a:spcBef>
                <a:spcPts val="400"/>
              </a:spcBef>
              <a:defRPr sz="1800" b="0" i="0" u="none" strike="noStrike" kern="0" cap="none" spc="0" baseline="0">
                <a:solidFill>
                  <a:srgbClr val="000000"/>
                </a:solidFill>
                <a:uFillTx/>
              </a:defRPr>
            </a:pPr>
            <a:endParaRPr lang="es-ES" sz="1200" b="1" dirty="0">
              <a:solidFill>
                <a:srgbClr val="000000"/>
              </a:solidFill>
              <a:latin typeface="Century Gothic" pitchFamily="34"/>
            </a:endParaRPr>
          </a:p>
        </p:txBody>
      </p:sp>
      <p:pic>
        <p:nvPicPr>
          <p:cNvPr id="8" name="Picture 2"/>
          <p:cNvPicPr>
            <a:picLocks noChangeAspect="1"/>
          </p:cNvPicPr>
          <p:nvPr/>
        </p:nvPicPr>
        <p:blipFill>
          <a:blip r:embed="rId3" cstate="print"/>
          <a:srcRect/>
          <a:stretch>
            <a:fillRect/>
          </a:stretch>
        </p:blipFill>
        <p:spPr>
          <a:xfrm>
            <a:off x="5652120" y="1556792"/>
            <a:ext cx="3214710" cy="3974549"/>
          </a:xfrm>
          <a:prstGeom prst="rect">
            <a:avLst/>
          </a:prstGeom>
          <a:noFill/>
          <a:ln>
            <a:noFill/>
          </a:ln>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457200" y="3212976"/>
            <a:ext cx="8229600" cy="2794315"/>
          </a:xfrm>
        </p:spPr>
        <p:txBody>
          <a:bodyPr>
            <a:normAutofit/>
          </a:bodyPr>
          <a:lstStyle/>
          <a:p>
            <a:pPr marL="0"/>
            <a:endParaRPr lang="es-ES" sz="2100" dirty="0" smtClean="0"/>
          </a:p>
          <a:p>
            <a:pPr>
              <a:buNone/>
            </a:pPr>
            <a:endParaRPr lang="es-ES" dirty="0"/>
          </a:p>
        </p:txBody>
      </p:sp>
      <p:sp>
        <p:nvSpPr>
          <p:cNvPr id="3" name="2 Título"/>
          <p:cNvSpPr>
            <a:spLocks noGrp="1"/>
          </p:cNvSpPr>
          <p:nvPr>
            <p:ph type="title"/>
          </p:nvPr>
        </p:nvSpPr>
        <p:spPr>
          <a:xfrm>
            <a:off x="457200" y="620688"/>
            <a:ext cx="8229600" cy="720080"/>
          </a:xfrm>
        </p:spPr>
        <p:txBody>
          <a:bodyPr>
            <a:normAutofit fontScale="90000"/>
          </a:bodyPr>
          <a:lstStyle/>
          <a:p>
            <a:pPr lvl="0"/>
            <a:r>
              <a:rPr lang="es-CO" sz="2700" i="1" dirty="0" smtClean="0">
                <a:solidFill>
                  <a:srgbClr val="FF6600"/>
                </a:solidFill>
                <a:effectLst>
                  <a:outerShdw dist="38096" dir="2700000">
                    <a:srgbClr val="000000"/>
                  </a:outerShdw>
                </a:effectLst>
                <a:latin typeface="Century Gothic" pitchFamily="34"/>
              </a:rPr>
              <a:t/>
            </a:r>
            <a:br>
              <a:rPr lang="es-CO" sz="2700" i="1" dirty="0" smtClean="0">
                <a:solidFill>
                  <a:srgbClr val="FF6600"/>
                </a:solidFill>
                <a:effectLst>
                  <a:outerShdw dist="38096" dir="2700000">
                    <a:srgbClr val="000000"/>
                  </a:outerShdw>
                </a:effectLst>
                <a:latin typeface="Century Gothic" pitchFamily="34"/>
              </a:rPr>
            </a:br>
            <a:r>
              <a:rPr lang="es-CO" sz="2800" i="1" dirty="0" smtClean="0">
                <a:solidFill>
                  <a:srgbClr val="FF6600"/>
                </a:solidFill>
                <a:effectLst>
                  <a:outerShdw dist="38096" dir="2700000">
                    <a:srgbClr val="000000"/>
                  </a:outerShdw>
                </a:effectLst>
                <a:latin typeface="Century Gothic" pitchFamily="34"/>
              </a:rPr>
              <a:t>MODULO REALIZAR CONSULTAS </a:t>
            </a:r>
            <a:br>
              <a:rPr lang="es-CO" sz="2800" i="1" dirty="0" smtClean="0">
                <a:solidFill>
                  <a:srgbClr val="FF6600"/>
                </a:solidFill>
                <a:effectLst>
                  <a:outerShdw dist="38096" dir="2700000">
                    <a:srgbClr val="000000"/>
                  </a:outerShdw>
                </a:effectLst>
                <a:latin typeface="Century Gothic" pitchFamily="34"/>
              </a:rPr>
            </a:br>
            <a:r>
              <a:rPr lang="es-CO" sz="2800" i="1" dirty="0" smtClean="0">
                <a:solidFill>
                  <a:srgbClr val="FF6600"/>
                </a:solidFill>
                <a:effectLst>
                  <a:outerShdw dist="38096" dir="2700000">
                    <a:srgbClr val="000000"/>
                  </a:outerShdw>
                </a:effectLst>
                <a:latin typeface="Century Gothic" pitchFamily="34"/>
              </a:rPr>
              <a:t> Buscar grupos </a:t>
            </a:r>
            <a:br>
              <a:rPr lang="es-CO" sz="2800" i="1" dirty="0" smtClean="0">
                <a:solidFill>
                  <a:srgbClr val="FF6600"/>
                </a:solidFill>
                <a:effectLst>
                  <a:outerShdw dist="38096" dir="2700000">
                    <a:srgbClr val="000000"/>
                  </a:outerShdw>
                </a:effectLst>
                <a:latin typeface="Century Gothic" pitchFamily="34"/>
              </a:rPr>
            </a:br>
            <a:r>
              <a:rPr lang="es-CO" sz="2800" i="1" dirty="0" smtClean="0">
                <a:solidFill>
                  <a:srgbClr val="FF6600"/>
                </a:solidFill>
                <a:effectLst>
                  <a:outerShdw dist="38096" dir="2700000">
                    <a:srgbClr val="000000"/>
                  </a:outerShdw>
                </a:effectLst>
                <a:latin typeface="Century Gothic" pitchFamily="34"/>
              </a:rPr>
              <a:t/>
            </a:r>
            <a:br>
              <a:rPr lang="es-CO" sz="2800" i="1" dirty="0" smtClean="0">
                <a:solidFill>
                  <a:srgbClr val="FF6600"/>
                </a:solidFill>
                <a:effectLst>
                  <a:outerShdw dist="38096" dir="2700000">
                    <a:srgbClr val="000000"/>
                  </a:outerShdw>
                </a:effectLst>
                <a:latin typeface="Century Gothic" pitchFamily="34"/>
              </a:rPr>
            </a:br>
            <a:r>
              <a:rPr lang="es-CO" sz="2700" i="1" dirty="0" smtClean="0">
                <a:solidFill>
                  <a:srgbClr val="FF6600"/>
                </a:solidFill>
                <a:effectLst>
                  <a:outerShdw dist="38096" dir="2700000">
                    <a:srgbClr val="000000"/>
                  </a:outerShdw>
                </a:effectLst>
                <a:latin typeface="Century Gothic" pitchFamily="34"/>
              </a:rPr>
              <a:t/>
            </a:r>
            <a:br>
              <a:rPr lang="es-CO" sz="2700" i="1" dirty="0" smtClean="0">
                <a:solidFill>
                  <a:srgbClr val="FF6600"/>
                </a:solidFill>
                <a:effectLst>
                  <a:outerShdw dist="38096" dir="2700000">
                    <a:srgbClr val="000000"/>
                  </a:outerShdw>
                </a:effectLst>
                <a:latin typeface="Century Gothic" pitchFamily="34"/>
              </a:rPr>
            </a:br>
            <a:endParaRPr lang="es-ES" sz="2700" i="1" dirty="0">
              <a:solidFill>
                <a:srgbClr val="FF6600"/>
              </a:solidFill>
              <a:effectLst>
                <a:outerShdw dist="38096" dir="2700000">
                  <a:srgbClr val="000000"/>
                </a:outerShdw>
              </a:effectLst>
              <a:latin typeface="Century Gothic" pitchFamily="34"/>
            </a:endParaRPr>
          </a:p>
        </p:txBody>
      </p:sp>
      <p:pic>
        <p:nvPicPr>
          <p:cNvPr id="4" name="Picture 1" descr="logo-web teleamigo"/>
          <p:cNvPicPr>
            <a:picLocks noChangeAspect="1" noChangeArrowheads="1"/>
          </p:cNvPicPr>
          <p:nvPr/>
        </p:nvPicPr>
        <p:blipFill>
          <a:blip r:embed="rId2" cstate="print"/>
          <a:srcRect/>
          <a:stretch>
            <a:fillRect/>
          </a:stretch>
        </p:blipFill>
        <p:spPr bwMode="auto">
          <a:xfrm>
            <a:off x="6804248" y="0"/>
            <a:ext cx="1979712" cy="1070419"/>
          </a:xfrm>
          <a:prstGeom prst="rect">
            <a:avLst/>
          </a:prstGeom>
          <a:noFill/>
        </p:spPr>
      </p:pic>
      <p:sp>
        <p:nvSpPr>
          <p:cNvPr id="5" name="4 Rectángulo"/>
          <p:cNvSpPr/>
          <p:nvPr/>
        </p:nvSpPr>
        <p:spPr>
          <a:xfrm>
            <a:off x="971600" y="1412777"/>
            <a:ext cx="7704856" cy="276999"/>
          </a:xfrm>
          <a:prstGeom prst="rect">
            <a:avLst/>
          </a:prstGeom>
        </p:spPr>
        <p:txBody>
          <a:bodyPr wrap="square">
            <a:spAutoFit/>
          </a:bodyPr>
          <a:lstStyle/>
          <a:p>
            <a:pPr lvl="0" algn="just" hangingPunct="0">
              <a:spcBef>
                <a:spcPts val="400"/>
              </a:spcBef>
              <a:defRPr sz="1800" b="0" i="0" u="none" strike="noStrike" kern="0" cap="none" spc="0" baseline="0">
                <a:solidFill>
                  <a:srgbClr val="000000"/>
                </a:solidFill>
                <a:uFillTx/>
              </a:defRPr>
            </a:pPr>
            <a:endParaRPr lang="es-ES" sz="1200" b="1" dirty="0">
              <a:solidFill>
                <a:srgbClr val="000000"/>
              </a:solidFill>
              <a:latin typeface="Century Gothic" pitchFamily="34"/>
            </a:endParaRPr>
          </a:p>
        </p:txBody>
      </p:sp>
      <p:sp>
        <p:nvSpPr>
          <p:cNvPr id="10" name="9 Rectángulo"/>
          <p:cNvSpPr/>
          <p:nvPr/>
        </p:nvSpPr>
        <p:spPr>
          <a:xfrm>
            <a:off x="323528" y="1279694"/>
            <a:ext cx="8496944" cy="512961"/>
          </a:xfrm>
          <a:prstGeom prst="rect">
            <a:avLst/>
          </a:prstGeom>
        </p:spPr>
        <p:txBody>
          <a:bodyPr wrap="square">
            <a:spAutoFit/>
          </a:bodyPr>
          <a:lstStyle/>
          <a:p>
            <a:pPr lvl="0" algn="just">
              <a:defRPr sz="1800" b="0" i="0" u="none" strike="noStrike" kern="0" cap="none" spc="0" baseline="0">
                <a:solidFill>
                  <a:srgbClr val="000000"/>
                </a:solidFill>
                <a:uFillTx/>
              </a:defRPr>
            </a:pPr>
            <a:r>
              <a:rPr lang="es-CO" sz="1200" b="1" i="1" dirty="0" smtClean="0">
                <a:solidFill>
                  <a:srgbClr val="FF6600"/>
                </a:solidFill>
                <a:effectLst>
                  <a:outerShdw dist="38096" dir="2700000">
                    <a:srgbClr val="000000"/>
                  </a:outerShdw>
                </a:effectLst>
                <a:latin typeface="Century Gothic" pitchFamily="34"/>
              </a:rPr>
              <a:t> </a:t>
            </a:r>
          </a:p>
          <a:p>
            <a:pPr lvl="0" algn="just" hangingPunct="0">
              <a:spcBef>
                <a:spcPts val="400"/>
              </a:spcBef>
              <a:defRPr sz="1800" b="0" i="0" u="none" strike="noStrike" kern="0" cap="none" spc="0" baseline="0">
                <a:solidFill>
                  <a:srgbClr val="000000"/>
                </a:solidFill>
                <a:uFillTx/>
              </a:defRPr>
            </a:pPr>
            <a:endParaRPr lang="es-ES" sz="1200" b="1" dirty="0">
              <a:solidFill>
                <a:srgbClr val="000000"/>
              </a:solidFill>
              <a:latin typeface="Century Gothic" pitchFamily="34"/>
            </a:endParaRPr>
          </a:p>
        </p:txBody>
      </p:sp>
      <p:sp>
        <p:nvSpPr>
          <p:cNvPr id="9" name="8 Rectángulo"/>
          <p:cNvSpPr/>
          <p:nvPr/>
        </p:nvSpPr>
        <p:spPr>
          <a:xfrm>
            <a:off x="395536" y="1196753"/>
            <a:ext cx="8424936" cy="1354217"/>
          </a:xfrm>
          <a:prstGeom prst="rect">
            <a:avLst/>
          </a:prstGeom>
        </p:spPr>
        <p:txBody>
          <a:bodyPr wrap="square">
            <a:spAutoFit/>
          </a:bodyPr>
          <a:lstStyle/>
          <a:p>
            <a:pPr algn="just" hangingPunct="0">
              <a:spcBef>
                <a:spcPts val="400"/>
              </a:spcBef>
              <a:defRPr sz="1800" b="0" i="0" u="none" strike="noStrike" kern="0" cap="none" spc="0" baseline="0">
                <a:solidFill>
                  <a:srgbClr val="000000"/>
                </a:solidFill>
                <a:uFillTx/>
              </a:defRPr>
            </a:pPr>
            <a:r>
              <a:rPr lang="es-ES" sz="1200" b="1" kern="0" dirty="0" smtClean="0">
                <a:solidFill>
                  <a:srgbClr val="000000"/>
                </a:solidFill>
                <a:latin typeface="Century Gothic" pitchFamily="34"/>
              </a:rPr>
              <a:t>En este modulo te permite consultar los grupos que están registrados en el sistema de la plataforma SMS, el modulo muestra la información con el tipo de grupo que es y el nombre de los grupos con las siguientes opciones</a:t>
            </a:r>
          </a:p>
          <a:p>
            <a:pPr indent="-228600" algn="just" hangingPunct="0">
              <a:spcBef>
                <a:spcPts val="400"/>
              </a:spcBef>
              <a:buSzPct val="100000"/>
              <a:buAutoNum type="arabicPeriod"/>
              <a:defRPr sz="1800" b="0" i="0" u="none" strike="noStrike" kern="0" cap="none" spc="0" baseline="0">
                <a:solidFill>
                  <a:srgbClr val="000000"/>
                </a:solidFill>
                <a:uFillTx/>
              </a:defRPr>
            </a:pPr>
            <a:r>
              <a:rPr lang="es-ES" sz="1200" b="1" kern="0" dirty="0" smtClean="0">
                <a:solidFill>
                  <a:srgbClr val="000000"/>
                </a:solidFill>
                <a:latin typeface="Century Gothic" pitchFamily="34"/>
              </a:rPr>
              <a:t>“Ver integrantes” ( en caso tal que ya se tengan agregados al grupo ) o “Exportar” la información a Excel.</a:t>
            </a:r>
          </a:p>
          <a:p>
            <a:pPr indent="-228600" algn="just" hangingPunct="0">
              <a:spcBef>
                <a:spcPts val="400"/>
              </a:spcBef>
              <a:buSzPct val="100000"/>
              <a:buAutoNum type="arabicPeriod"/>
              <a:defRPr sz="1800" b="0" i="0" u="none" strike="noStrike" kern="0" cap="none" spc="0" baseline="0">
                <a:solidFill>
                  <a:srgbClr val="000000"/>
                </a:solidFill>
                <a:uFillTx/>
              </a:defRPr>
            </a:pPr>
            <a:r>
              <a:rPr lang="es-ES" sz="1200" b="1" kern="0" dirty="0" smtClean="0">
                <a:solidFill>
                  <a:srgbClr val="000000"/>
                </a:solidFill>
                <a:latin typeface="Century Gothic" pitchFamily="34"/>
              </a:rPr>
              <a:t>“Modificar” el nombre del grupo.</a:t>
            </a:r>
          </a:p>
          <a:p>
            <a:pPr indent="-228600" algn="just" hangingPunct="0">
              <a:spcBef>
                <a:spcPts val="400"/>
              </a:spcBef>
              <a:buSzPct val="100000"/>
              <a:buAutoNum type="arabicPeriod"/>
              <a:defRPr sz="1800" b="0" i="0" u="none" strike="noStrike" kern="0" cap="none" spc="0" baseline="0">
                <a:solidFill>
                  <a:srgbClr val="000000"/>
                </a:solidFill>
                <a:uFillTx/>
              </a:defRPr>
            </a:pPr>
            <a:r>
              <a:rPr lang="es-ES" sz="1200" b="1" kern="0" dirty="0" smtClean="0">
                <a:solidFill>
                  <a:srgbClr val="000000"/>
                </a:solidFill>
                <a:latin typeface="Century Gothic" pitchFamily="34"/>
              </a:rPr>
              <a:t>“Inactivar” al grupo que seleccione</a:t>
            </a:r>
            <a:endParaRPr lang="es-CO" sz="1200" b="1" kern="0" dirty="0" smtClean="0">
              <a:solidFill>
                <a:srgbClr val="000000"/>
              </a:solidFill>
              <a:latin typeface="Century Gothic" pitchFamily="34"/>
            </a:endParaRPr>
          </a:p>
        </p:txBody>
      </p:sp>
      <p:pic>
        <p:nvPicPr>
          <p:cNvPr id="11" name="Picture 2"/>
          <p:cNvPicPr>
            <a:picLocks noChangeAspect="1"/>
          </p:cNvPicPr>
          <p:nvPr/>
        </p:nvPicPr>
        <p:blipFill>
          <a:blip r:embed="rId3" cstate="print"/>
          <a:srcRect/>
          <a:stretch>
            <a:fillRect/>
          </a:stretch>
        </p:blipFill>
        <p:spPr>
          <a:xfrm>
            <a:off x="395536" y="2780928"/>
            <a:ext cx="4429152" cy="1885757"/>
          </a:xfrm>
          <a:prstGeom prst="rect">
            <a:avLst/>
          </a:prstGeom>
          <a:noFill/>
          <a:ln>
            <a:noFill/>
          </a:ln>
        </p:spPr>
      </p:pic>
      <p:pic>
        <p:nvPicPr>
          <p:cNvPr id="12" name="Picture 3"/>
          <p:cNvPicPr>
            <a:picLocks noChangeAspect="1"/>
          </p:cNvPicPr>
          <p:nvPr/>
        </p:nvPicPr>
        <p:blipFill>
          <a:blip r:embed="rId4" cstate="print"/>
          <a:srcRect/>
          <a:stretch>
            <a:fillRect/>
          </a:stretch>
        </p:blipFill>
        <p:spPr>
          <a:xfrm>
            <a:off x="5148064" y="2420888"/>
            <a:ext cx="3277401" cy="1428759"/>
          </a:xfrm>
          <a:prstGeom prst="rect">
            <a:avLst/>
          </a:prstGeom>
          <a:noFill/>
          <a:ln>
            <a:noFill/>
          </a:ln>
        </p:spPr>
      </p:pic>
      <p:pic>
        <p:nvPicPr>
          <p:cNvPr id="13" name="Picture 4"/>
          <p:cNvPicPr>
            <a:picLocks noChangeAspect="1"/>
          </p:cNvPicPr>
          <p:nvPr/>
        </p:nvPicPr>
        <p:blipFill>
          <a:blip r:embed="rId5" cstate="print"/>
          <a:srcRect/>
          <a:stretch>
            <a:fillRect/>
          </a:stretch>
        </p:blipFill>
        <p:spPr>
          <a:xfrm>
            <a:off x="5004048" y="4221088"/>
            <a:ext cx="3645745" cy="1084460"/>
          </a:xfrm>
          <a:prstGeom prst="rect">
            <a:avLst/>
          </a:prstGeom>
          <a:noFill/>
          <a:ln>
            <a:noFill/>
          </a:ln>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457200" y="3212976"/>
            <a:ext cx="8229600" cy="2794315"/>
          </a:xfrm>
        </p:spPr>
        <p:txBody>
          <a:bodyPr>
            <a:normAutofit/>
          </a:bodyPr>
          <a:lstStyle/>
          <a:p>
            <a:pPr marL="0"/>
            <a:endParaRPr lang="es-ES" sz="2100" dirty="0" smtClean="0"/>
          </a:p>
          <a:p>
            <a:pPr>
              <a:buNone/>
            </a:pPr>
            <a:endParaRPr lang="es-ES" dirty="0"/>
          </a:p>
        </p:txBody>
      </p:sp>
      <p:sp>
        <p:nvSpPr>
          <p:cNvPr id="3" name="2 Título"/>
          <p:cNvSpPr>
            <a:spLocks noGrp="1"/>
          </p:cNvSpPr>
          <p:nvPr>
            <p:ph type="title"/>
          </p:nvPr>
        </p:nvSpPr>
        <p:spPr>
          <a:xfrm>
            <a:off x="457200" y="620688"/>
            <a:ext cx="8229600" cy="720080"/>
          </a:xfrm>
        </p:spPr>
        <p:txBody>
          <a:bodyPr>
            <a:normAutofit fontScale="90000"/>
          </a:bodyPr>
          <a:lstStyle/>
          <a:p>
            <a:r>
              <a:rPr lang="es-CO" sz="2700" i="1" dirty="0" smtClean="0">
                <a:solidFill>
                  <a:srgbClr val="FF6600"/>
                </a:solidFill>
                <a:effectLst>
                  <a:outerShdw dist="38096" dir="2700000">
                    <a:srgbClr val="000000"/>
                  </a:outerShdw>
                </a:effectLst>
                <a:latin typeface="Century Gothic" pitchFamily="34"/>
              </a:rPr>
              <a:t/>
            </a:r>
            <a:br>
              <a:rPr lang="es-CO" sz="2700" i="1" dirty="0" smtClean="0">
                <a:solidFill>
                  <a:srgbClr val="FF6600"/>
                </a:solidFill>
                <a:effectLst>
                  <a:outerShdw dist="38096" dir="2700000">
                    <a:srgbClr val="000000"/>
                  </a:outerShdw>
                </a:effectLst>
                <a:latin typeface="Century Gothic" pitchFamily="34"/>
              </a:rPr>
            </a:br>
            <a:r>
              <a:rPr lang="es-CO" sz="2700" i="1" dirty="0" smtClean="0">
                <a:solidFill>
                  <a:srgbClr val="FF6600"/>
                </a:solidFill>
                <a:effectLst>
                  <a:outerShdw dist="38096" dir="2700000">
                    <a:srgbClr val="000000"/>
                  </a:outerShdw>
                </a:effectLst>
                <a:latin typeface="Century Gothic" pitchFamily="34"/>
              </a:rPr>
              <a:t/>
            </a:r>
            <a:br>
              <a:rPr lang="es-CO" sz="2700" i="1" dirty="0" smtClean="0">
                <a:solidFill>
                  <a:srgbClr val="FF6600"/>
                </a:solidFill>
                <a:effectLst>
                  <a:outerShdw dist="38096" dir="2700000">
                    <a:srgbClr val="000000"/>
                  </a:outerShdw>
                </a:effectLst>
                <a:latin typeface="Century Gothic" pitchFamily="34"/>
              </a:rPr>
            </a:br>
            <a:r>
              <a:rPr lang="es-CO" sz="2700" i="1" dirty="0" smtClean="0">
                <a:solidFill>
                  <a:srgbClr val="FF6600"/>
                </a:solidFill>
                <a:effectLst>
                  <a:outerShdw dist="38096" dir="2700000">
                    <a:srgbClr val="000000"/>
                  </a:outerShdw>
                </a:effectLst>
                <a:latin typeface="Century Gothic" pitchFamily="34"/>
              </a:rPr>
              <a:t/>
            </a:r>
            <a:br>
              <a:rPr lang="es-CO" sz="2700" i="1" dirty="0" smtClean="0">
                <a:solidFill>
                  <a:srgbClr val="FF6600"/>
                </a:solidFill>
                <a:effectLst>
                  <a:outerShdw dist="38096" dir="2700000">
                    <a:srgbClr val="000000"/>
                  </a:outerShdw>
                </a:effectLst>
                <a:latin typeface="Century Gothic" pitchFamily="34"/>
              </a:rPr>
            </a:br>
            <a:r>
              <a:rPr lang="es-CO" sz="2800" i="1" dirty="0" smtClean="0">
                <a:solidFill>
                  <a:srgbClr val="FF6600"/>
                </a:solidFill>
                <a:effectLst>
                  <a:outerShdw dist="38096" dir="2700000">
                    <a:srgbClr val="000000"/>
                  </a:outerShdw>
                </a:effectLst>
                <a:latin typeface="Century Gothic" pitchFamily="34"/>
              </a:rPr>
              <a:t>MODULO REALIZAR CONSULTAS </a:t>
            </a:r>
            <a:br>
              <a:rPr lang="es-CO" sz="2800" i="1" dirty="0" smtClean="0">
                <a:solidFill>
                  <a:srgbClr val="FF6600"/>
                </a:solidFill>
                <a:effectLst>
                  <a:outerShdw dist="38096" dir="2700000">
                    <a:srgbClr val="000000"/>
                  </a:outerShdw>
                </a:effectLst>
                <a:latin typeface="Century Gothic" pitchFamily="34"/>
              </a:rPr>
            </a:br>
            <a:r>
              <a:rPr lang="es-CO" sz="2800" i="1" dirty="0" smtClean="0">
                <a:solidFill>
                  <a:srgbClr val="FF6600"/>
                </a:solidFill>
                <a:effectLst>
                  <a:outerShdw dist="38096" dir="2700000">
                    <a:srgbClr val="000000"/>
                  </a:outerShdw>
                </a:effectLst>
                <a:latin typeface="Century Gothic" pitchFamily="34"/>
              </a:rPr>
              <a:t>Buscar personas </a:t>
            </a:r>
            <a:br>
              <a:rPr lang="es-CO" sz="2800" i="1" dirty="0" smtClean="0">
                <a:solidFill>
                  <a:srgbClr val="FF6600"/>
                </a:solidFill>
                <a:effectLst>
                  <a:outerShdw dist="38096" dir="2700000">
                    <a:srgbClr val="000000"/>
                  </a:outerShdw>
                </a:effectLst>
                <a:latin typeface="Century Gothic" pitchFamily="34"/>
              </a:rPr>
            </a:br>
            <a:r>
              <a:rPr lang="es-CO" sz="2800" i="1" dirty="0" smtClean="0">
                <a:solidFill>
                  <a:srgbClr val="FF6600"/>
                </a:solidFill>
                <a:effectLst>
                  <a:outerShdw dist="38096" dir="2700000">
                    <a:srgbClr val="000000"/>
                  </a:outerShdw>
                </a:effectLst>
                <a:latin typeface="Century Gothic" pitchFamily="34"/>
              </a:rPr>
              <a:t/>
            </a:r>
            <a:br>
              <a:rPr lang="es-CO" sz="2800" i="1" dirty="0" smtClean="0">
                <a:solidFill>
                  <a:srgbClr val="FF6600"/>
                </a:solidFill>
                <a:effectLst>
                  <a:outerShdw dist="38096" dir="2700000">
                    <a:srgbClr val="000000"/>
                  </a:outerShdw>
                </a:effectLst>
                <a:latin typeface="Century Gothic" pitchFamily="34"/>
              </a:rPr>
            </a:br>
            <a:r>
              <a:rPr lang="es-CO" sz="2800" i="1" dirty="0" smtClean="0">
                <a:solidFill>
                  <a:srgbClr val="FF6600"/>
                </a:solidFill>
                <a:effectLst>
                  <a:outerShdw dist="38096" dir="2700000">
                    <a:srgbClr val="000000"/>
                  </a:outerShdw>
                </a:effectLst>
                <a:latin typeface="Century Gothic" pitchFamily="34"/>
              </a:rPr>
              <a:t/>
            </a:r>
            <a:br>
              <a:rPr lang="es-CO" sz="2800" i="1" dirty="0" smtClean="0">
                <a:solidFill>
                  <a:srgbClr val="FF6600"/>
                </a:solidFill>
                <a:effectLst>
                  <a:outerShdw dist="38096" dir="2700000">
                    <a:srgbClr val="000000"/>
                  </a:outerShdw>
                </a:effectLst>
                <a:latin typeface="Century Gothic" pitchFamily="34"/>
              </a:rPr>
            </a:br>
            <a:r>
              <a:rPr lang="es-CO" sz="2700" i="1" dirty="0" smtClean="0">
                <a:solidFill>
                  <a:srgbClr val="FF6600"/>
                </a:solidFill>
                <a:effectLst>
                  <a:outerShdw dist="38096" dir="2700000">
                    <a:srgbClr val="000000"/>
                  </a:outerShdw>
                </a:effectLst>
                <a:latin typeface="Century Gothic" pitchFamily="34"/>
              </a:rPr>
              <a:t/>
            </a:r>
            <a:br>
              <a:rPr lang="es-CO" sz="2700" i="1" dirty="0" smtClean="0">
                <a:solidFill>
                  <a:srgbClr val="FF6600"/>
                </a:solidFill>
                <a:effectLst>
                  <a:outerShdw dist="38096" dir="2700000">
                    <a:srgbClr val="000000"/>
                  </a:outerShdw>
                </a:effectLst>
                <a:latin typeface="Century Gothic" pitchFamily="34"/>
              </a:rPr>
            </a:br>
            <a:endParaRPr lang="es-ES" sz="2700" i="1" dirty="0">
              <a:solidFill>
                <a:srgbClr val="FF6600"/>
              </a:solidFill>
              <a:effectLst>
                <a:outerShdw dist="38096" dir="2700000">
                  <a:srgbClr val="000000"/>
                </a:outerShdw>
              </a:effectLst>
              <a:latin typeface="Century Gothic" pitchFamily="34"/>
            </a:endParaRPr>
          </a:p>
        </p:txBody>
      </p:sp>
      <p:pic>
        <p:nvPicPr>
          <p:cNvPr id="4" name="Picture 1" descr="logo-web teleamigo"/>
          <p:cNvPicPr>
            <a:picLocks noChangeAspect="1" noChangeArrowheads="1"/>
          </p:cNvPicPr>
          <p:nvPr/>
        </p:nvPicPr>
        <p:blipFill>
          <a:blip r:embed="rId2" cstate="print"/>
          <a:srcRect/>
          <a:stretch>
            <a:fillRect/>
          </a:stretch>
        </p:blipFill>
        <p:spPr bwMode="auto">
          <a:xfrm>
            <a:off x="6804248" y="0"/>
            <a:ext cx="1979712" cy="1070419"/>
          </a:xfrm>
          <a:prstGeom prst="rect">
            <a:avLst/>
          </a:prstGeom>
          <a:noFill/>
        </p:spPr>
      </p:pic>
      <p:sp>
        <p:nvSpPr>
          <p:cNvPr id="5" name="4 Rectángulo"/>
          <p:cNvSpPr/>
          <p:nvPr/>
        </p:nvSpPr>
        <p:spPr>
          <a:xfrm>
            <a:off x="971600" y="1412777"/>
            <a:ext cx="7704856" cy="276999"/>
          </a:xfrm>
          <a:prstGeom prst="rect">
            <a:avLst/>
          </a:prstGeom>
        </p:spPr>
        <p:txBody>
          <a:bodyPr wrap="square">
            <a:spAutoFit/>
          </a:bodyPr>
          <a:lstStyle/>
          <a:p>
            <a:pPr lvl="0" algn="just" hangingPunct="0">
              <a:spcBef>
                <a:spcPts val="400"/>
              </a:spcBef>
              <a:defRPr sz="1800" b="0" i="0" u="none" strike="noStrike" kern="0" cap="none" spc="0" baseline="0">
                <a:solidFill>
                  <a:srgbClr val="000000"/>
                </a:solidFill>
                <a:uFillTx/>
              </a:defRPr>
            </a:pPr>
            <a:endParaRPr lang="es-ES" sz="1200" b="1" dirty="0">
              <a:solidFill>
                <a:srgbClr val="000000"/>
              </a:solidFill>
              <a:latin typeface="Century Gothic" pitchFamily="34"/>
            </a:endParaRPr>
          </a:p>
        </p:txBody>
      </p:sp>
      <p:sp>
        <p:nvSpPr>
          <p:cNvPr id="10" name="9 Rectángulo"/>
          <p:cNvSpPr/>
          <p:nvPr/>
        </p:nvSpPr>
        <p:spPr>
          <a:xfrm>
            <a:off x="323528" y="1279694"/>
            <a:ext cx="8496944" cy="512961"/>
          </a:xfrm>
          <a:prstGeom prst="rect">
            <a:avLst/>
          </a:prstGeom>
        </p:spPr>
        <p:txBody>
          <a:bodyPr wrap="square">
            <a:spAutoFit/>
          </a:bodyPr>
          <a:lstStyle/>
          <a:p>
            <a:pPr lvl="0" algn="just">
              <a:defRPr sz="1800" b="0" i="0" u="none" strike="noStrike" kern="0" cap="none" spc="0" baseline="0">
                <a:solidFill>
                  <a:srgbClr val="000000"/>
                </a:solidFill>
                <a:uFillTx/>
              </a:defRPr>
            </a:pPr>
            <a:r>
              <a:rPr lang="es-CO" sz="1200" b="1" i="1" dirty="0" smtClean="0">
                <a:solidFill>
                  <a:srgbClr val="FF6600"/>
                </a:solidFill>
                <a:effectLst>
                  <a:outerShdw dist="38096" dir="2700000">
                    <a:srgbClr val="000000"/>
                  </a:outerShdw>
                </a:effectLst>
                <a:latin typeface="Century Gothic" pitchFamily="34"/>
              </a:rPr>
              <a:t> </a:t>
            </a:r>
          </a:p>
          <a:p>
            <a:pPr lvl="0" algn="just" hangingPunct="0">
              <a:spcBef>
                <a:spcPts val="400"/>
              </a:spcBef>
              <a:defRPr sz="1800" b="0" i="0" u="none" strike="noStrike" kern="0" cap="none" spc="0" baseline="0">
                <a:solidFill>
                  <a:srgbClr val="000000"/>
                </a:solidFill>
                <a:uFillTx/>
              </a:defRPr>
            </a:pPr>
            <a:endParaRPr lang="es-ES" sz="1200" b="1" dirty="0">
              <a:solidFill>
                <a:srgbClr val="000000"/>
              </a:solidFill>
              <a:latin typeface="Century Gothic" pitchFamily="34"/>
            </a:endParaRPr>
          </a:p>
        </p:txBody>
      </p:sp>
      <p:sp>
        <p:nvSpPr>
          <p:cNvPr id="9" name="8 Rectángulo"/>
          <p:cNvSpPr/>
          <p:nvPr/>
        </p:nvSpPr>
        <p:spPr>
          <a:xfrm>
            <a:off x="395536" y="1196753"/>
            <a:ext cx="8424936" cy="3375283"/>
          </a:xfrm>
          <a:prstGeom prst="rect">
            <a:avLst/>
          </a:prstGeom>
        </p:spPr>
        <p:txBody>
          <a:bodyPr wrap="square">
            <a:spAutoFit/>
          </a:bodyPr>
          <a:lstStyle/>
          <a:p>
            <a:pPr lvl="0" algn="just" hangingPunct="0">
              <a:spcBef>
                <a:spcPts val="400"/>
              </a:spcBef>
              <a:defRPr sz="1800" b="0" i="0" u="none" strike="noStrike" kern="0" cap="none" spc="0" baseline="0">
                <a:solidFill>
                  <a:srgbClr val="000000"/>
                </a:solidFill>
                <a:uFillTx/>
              </a:defRPr>
            </a:pPr>
            <a:r>
              <a:rPr lang="es-ES" sz="1200" b="1" dirty="0" smtClean="0">
                <a:solidFill>
                  <a:srgbClr val="000000"/>
                </a:solidFill>
                <a:latin typeface="Century Gothic" pitchFamily="34"/>
              </a:rPr>
              <a:t>En este modulo te permite buscar personas que están registradas en el sistema de la plataforma SMS. Seleccione el modulo, la plataforma tiene una opción de búsqueda por nombre y apellido y presione el botón “buscar”, puede exportar la información en Excel a su equipo presionando en el icono de Excel o también se encuentran el total de registrados que por defecto aparecen al inicio del modulo, cada persona cuenta con las siguientes opciones:</a:t>
            </a:r>
          </a:p>
          <a:p>
            <a:pPr lvl="0" algn="just" hangingPunct="0">
              <a:spcBef>
                <a:spcPts val="400"/>
              </a:spcBef>
              <a:defRPr sz="1800" b="0" i="0" u="none" strike="noStrike" kern="0" cap="none" spc="0" baseline="0">
                <a:solidFill>
                  <a:srgbClr val="000000"/>
                </a:solidFill>
                <a:uFillTx/>
              </a:defRPr>
            </a:pPr>
            <a:endParaRPr lang="es-ES" sz="1200" b="1" dirty="0" smtClean="0">
              <a:solidFill>
                <a:srgbClr val="000000"/>
              </a:solidFill>
              <a:latin typeface="Century Gothic" pitchFamily="34"/>
            </a:endParaRPr>
          </a:p>
          <a:p>
            <a:pPr marL="228600" lvl="0" indent="-228600" algn="just" hangingPunct="0">
              <a:spcBef>
                <a:spcPts val="400"/>
              </a:spcBef>
              <a:buSzPct val="100000"/>
              <a:buAutoNum type="arabicPeriod"/>
              <a:defRPr sz="1800" b="0" i="0" u="none" strike="noStrike" kern="0" cap="none" spc="0" baseline="0">
                <a:solidFill>
                  <a:srgbClr val="000000"/>
                </a:solidFill>
                <a:uFillTx/>
              </a:defRPr>
            </a:pPr>
            <a:r>
              <a:rPr lang="es-ES" sz="1200" b="1" dirty="0" smtClean="0">
                <a:solidFill>
                  <a:srgbClr val="000000"/>
                </a:solidFill>
                <a:latin typeface="Century Gothic" pitchFamily="34"/>
              </a:rPr>
              <a:t>“Grupos”: Permite reasignar grupos a la persona.</a:t>
            </a:r>
          </a:p>
          <a:p>
            <a:pPr marL="228600" lvl="0" indent="-228600" algn="just" hangingPunct="0">
              <a:spcBef>
                <a:spcPts val="400"/>
              </a:spcBef>
              <a:buSzPct val="100000"/>
              <a:buAutoNum type="arabicPeriod"/>
              <a:defRPr sz="1800" b="0" i="0" u="none" strike="noStrike" kern="0" cap="none" spc="0" baseline="0">
                <a:solidFill>
                  <a:srgbClr val="000000"/>
                </a:solidFill>
                <a:uFillTx/>
              </a:defRPr>
            </a:pPr>
            <a:r>
              <a:rPr lang="es-ES" sz="1200" b="1" dirty="0" smtClean="0">
                <a:solidFill>
                  <a:srgbClr val="000000"/>
                </a:solidFill>
                <a:latin typeface="Century Gothic" pitchFamily="34"/>
              </a:rPr>
              <a:t>“Detalle”: Permite modificar los datos personales de la</a:t>
            </a:r>
          </a:p>
          <a:p>
            <a:pPr marL="228600" lvl="0" indent="-228600" algn="just" hangingPunct="0">
              <a:spcBef>
                <a:spcPts val="400"/>
              </a:spcBef>
              <a:defRPr sz="1800" b="0" i="0" u="none" strike="noStrike" kern="0" cap="none" spc="0" baseline="0">
                <a:solidFill>
                  <a:srgbClr val="000000"/>
                </a:solidFill>
                <a:uFillTx/>
              </a:defRPr>
            </a:pPr>
            <a:r>
              <a:rPr lang="es-ES" sz="1200" b="1" dirty="0" smtClean="0">
                <a:solidFill>
                  <a:srgbClr val="000000"/>
                </a:solidFill>
                <a:latin typeface="Century Gothic" pitchFamily="34"/>
              </a:rPr>
              <a:t>Persona seleccionada.</a:t>
            </a:r>
          </a:p>
          <a:p>
            <a:pPr marL="228600" lvl="0" indent="-228600" algn="just" hangingPunct="0">
              <a:spcBef>
                <a:spcPts val="400"/>
              </a:spcBef>
              <a:defRPr sz="1800" b="0" i="0" u="none" strike="noStrike" kern="0" cap="none" spc="0" baseline="0">
                <a:solidFill>
                  <a:srgbClr val="000000"/>
                </a:solidFill>
                <a:uFillTx/>
              </a:defRPr>
            </a:pPr>
            <a:r>
              <a:rPr lang="es-ES" sz="1200" b="1" dirty="0" smtClean="0">
                <a:solidFill>
                  <a:srgbClr val="000000"/>
                </a:solidFill>
                <a:latin typeface="Century Gothic" pitchFamily="34"/>
              </a:rPr>
              <a:t>3.   “Clave”: Permite modificar la clave de la persona</a:t>
            </a:r>
          </a:p>
          <a:p>
            <a:pPr marL="228600" lvl="0" indent="-228600" algn="just" hangingPunct="0">
              <a:spcBef>
                <a:spcPts val="400"/>
              </a:spcBef>
              <a:defRPr sz="1800" b="0" i="0" u="none" strike="noStrike" kern="0" cap="none" spc="0" baseline="0">
                <a:solidFill>
                  <a:srgbClr val="000000"/>
                </a:solidFill>
                <a:uFillTx/>
              </a:defRPr>
            </a:pPr>
            <a:r>
              <a:rPr lang="es-ES" sz="1200" b="1" dirty="0" smtClean="0">
                <a:solidFill>
                  <a:srgbClr val="000000"/>
                </a:solidFill>
                <a:latin typeface="Century Gothic" pitchFamily="34"/>
              </a:rPr>
              <a:t>Seleccionada.</a:t>
            </a:r>
          </a:p>
          <a:p>
            <a:pPr marL="228600" lvl="0" indent="-228600" algn="just" hangingPunct="0">
              <a:spcBef>
                <a:spcPts val="400"/>
              </a:spcBef>
              <a:defRPr sz="1800" b="0" i="0" u="none" strike="noStrike" kern="0" cap="none" spc="0" baseline="0">
                <a:solidFill>
                  <a:srgbClr val="000000"/>
                </a:solidFill>
                <a:uFillTx/>
              </a:defRPr>
            </a:pPr>
            <a:r>
              <a:rPr lang="es-ES" sz="1200" b="1" dirty="0" smtClean="0">
                <a:solidFill>
                  <a:srgbClr val="000000"/>
                </a:solidFill>
                <a:latin typeface="Century Gothic" pitchFamily="34"/>
              </a:rPr>
              <a:t>4.   “Eliminar”: Permite eliminar la persona del sistema.</a:t>
            </a:r>
          </a:p>
          <a:p>
            <a:pPr marL="228600" lvl="0" indent="-228600" algn="just" hangingPunct="0">
              <a:spcBef>
                <a:spcPts val="400"/>
              </a:spcBef>
              <a:defRPr sz="1800" b="0" i="0" u="none" strike="noStrike" kern="0" cap="none" spc="0" baseline="0">
                <a:solidFill>
                  <a:srgbClr val="000000"/>
                </a:solidFill>
                <a:uFillTx/>
              </a:defRPr>
            </a:pPr>
            <a:r>
              <a:rPr lang="es-ES" sz="1200" b="1" dirty="0" smtClean="0">
                <a:solidFill>
                  <a:srgbClr val="000000"/>
                </a:solidFill>
                <a:latin typeface="Century Gothic" pitchFamily="34"/>
              </a:rPr>
              <a:t>5.   “Inactivar”: Permite dejar a la persona inactiva en el</a:t>
            </a:r>
          </a:p>
          <a:p>
            <a:pPr marL="228600" lvl="0" indent="-228600" algn="just" hangingPunct="0">
              <a:spcBef>
                <a:spcPts val="400"/>
              </a:spcBef>
              <a:defRPr sz="1800" b="0" i="0" u="none" strike="noStrike" kern="0" cap="none" spc="0" baseline="0">
                <a:solidFill>
                  <a:srgbClr val="000000"/>
                </a:solidFill>
                <a:uFillTx/>
              </a:defRPr>
            </a:pPr>
            <a:r>
              <a:rPr lang="es-ES" sz="1200" b="1" dirty="0" smtClean="0">
                <a:solidFill>
                  <a:srgbClr val="000000"/>
                </a:solidFill>
                <a:latin typeface="Century Gothic" pitchFamily="34"/>
              </a:rPr>
              <a:t>Sistema.</a:t>
            </a:r>
          </a:p>
          <a:p>
            <a:pPr algn="just" hangingPunct="0">
              <a:spcBef>
                <a:spcPts val="400"/>
              </a:spcBef>
              <a:defRPr sz="1800" b="0" i="0" u="none" strike="noStrike" kern="0" cap="none" spc="0" baseline="0">
                <a:solidFill>
                  <a:srgbClr val="000000"/>
                </a:solidFill>
                <a:uFillTx/>
              </a:defRPr>
            </a:pPr>
            <a:endParaRPr lang="es-CO" sz="1200" b="1" kern="0" dirty="0" smtClean="0">
              <a:solidFill>
                <a:srgbClr val="000000"/>
              </a:solidFill>
              <a:latin typeface="Century Gothic" pitchFamily="34"/>
            </a:endParaRPr>
          </a:p>
        </p:txBody>
      </p:sp>
      <p:pic>
        <p:nvPicPr>
          <p:cNvPr id="14" name="Picture 2"/>
          <p:cNvPicPr>
            <a:picLocks noChangeAspect="1"/>
          </p:cNvPicPr>
          <p:nvPr/>
        </p:nvPicPr>
        <p:blipFill>
          <a:blip r:embed="rId3" cstate="print"/>
          <a:srcRect/>
          <a:stretch>
            <a:fillRect/>
          </a:stretch>
        </p:blipFill>
        <p:spPr>
          <a:xfrm>
            <a:off x="4788024" y="2924944"/>
            <a:ext cx="3886984" cy="2625489"/>
          </a:xfrm>
          <a:prstGeom prst="rect">
            <a:avLst/>
          </a:prstGeom>
          <a:noFill/>
          <a:ln>
            <a:noFill/>
          </a:ln>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457200" y="3212976"/>
            <a:ext cx="8229600" cy="2794315"/>
          </a:xfrm>
        </p:spPr>
        <p:txBody>
          <a:bodyPr>
            <a:normAutofit/>
          </a:bodyPr>
          <a:lstStyle/>
          <a:p>
            <a:pPr marL="0"/>
            <a:endParaRPr lang="es-ES" sz="2100" dirty="0" smtClean="0"/>
          </a:p>
          <a:p>
            <a:pPr>
              <a:buNone/>
            </a:pPr>
            <a:endParaRPr lang="es-ES" dirty="0"/>
          </a:p>
        </p:txBody>
      </p:sp>
      <p:sp>
        <p:nvSpPr>
          <p:cNvPr id="3" name="2 Título"/>
          <p:cNvSpPr>
            <a:spLocks noGrp="1"/>
          </p:cNvSpPr>
          <p:nvPr>
            <p:ph type="title"/>
          </p:nvPr>
        </p:nvSpPr>
        <p:spPr>
          <a:xfrm>
            <a:off x="457200" y="620688"/>
            <a:ext cx="8229600" cy="720080"/>
          </a:xfrm>
        </p:spPr>
        <p:txBody>
          <a:bodyPr>
            <a:normAutofit fontScale="90000"/>
          </a:bodyPr>
          <a:lstStyle/>
          <a:p>
            <a:pPr lvl="0"/>
            <a:r>
              <a:rPr lang="es-CO" sz="2700" i="1" dirty="0" smtClean="0">
                <a:solidFill>
                  <a:srgbClr val="FF6600"/>
                </a:solidFill>
                <a:effectLst>
                  <a:outerShdw dist="38096" dir="2700000">
                    <a:srgbClr val="000000"/>
                  </a:outerShdw>
                </a:effectLst>
                <a:latin typeface="Century Gothic" pitchFamily="34"/>
              </a:rPr>
              <a:t/>
            </a:r>
            <a:br>
              <a:rPr lang="es-CO" sz="2700" i="1" dirty="0" smtClean="0">
                <a:solidFill>
                  <a:srgbClr val="FF6600"/>
                </a:solidFill>
                <a:effectLst>
                  <a:outerShdw dist="38096" dir="2700000">
                    <a:srgbClr val="000000"/>
                  </a:outerShdw>
                </a:effectLst>
                <a:latin typeface="Century Gothic" pitchFamily="34"/>
              </a:rPr>
            </a:br>
            <a:r>
              <a:rPr lang="es-CO" sz="2700" i="1" dirty="0" smtClean="0">
                <a:solidFill>
                  <a:srgbClr val="FF6600"/>
                </a:solidFill>
                <a:effectLst>
                  <a:outerShdw dist="38096" dir="2700000">
                    <a:srgbClr val="000000"/>
                  </a:outerShdw>
                </a:effectLst>
                <a:latin typeface="Century Gothic" pitchFamily="34"/>
              </a:rPr>
              <a:t/>
            </a:r>
            <a:br>
              <a:rPr lang="es-CO" sz="2700" i="1" dirty="0" smtClean="0">
                <a:solidFill>
                  <a:srgbClr val="FF6600"/>
                </a:solidFill>
                <a:effectLst>
                  <a:outerShdw dist="38096" dir="2700000">
                    <a:srgbClr val="000000"/>
                  </a:outerShdw>
                </a:effectLst>
                <a:latin typeface="Century Gothic" pitchFamily="34"/>
              </a:rPr>
            </a:br>
            <a:r>
              <a:rPr lang="es-CO" sz="2800" i="1" dirty="0" smtClean="0">
                <a:solidFill>
                  <a:srgbClr val="FF6600"/>
                </a:solidFill>
                <a:effectLst>
                  <a:outerShdw dist="38096" dir="2700000">
                    <a:srgbClr val="000000"/>
                  </a:outerShdw>
                </a:effectLst>
                <a:latin typeface="Century Gothic" pitchFamily="34"/>
              </a:rPr>
              <a:t>MODULO REALIZAR CONSULTAS </a:t>
            </a:r>
            <a:br>
              <a:rPr lang="es-CO" sz="2800" i="1" dirty="0" smtClean="0">
                <a:solidFill>
                  <a:srgbClr val="FF6600"/>
                </a:solidFill>
                <a:effectLst>
                  <a:outerShdw dist="38096" dir="2700000">
                    <a:srgbClr val="000000"/>
                  </a:outerShdw>
                </a:effectLst>
                <a:latin typeface="Century Gothic" pitchFamily="34"/>
              </a:rPr>
            </a:br>
            <a:r>
              <a:rPr lang="es-CO" sz="2800" i="1" dirty="0" smtClean="0">
                <a:solidFill>
                  <a:srgbClr val="FF6600"/>
                </a:solidFill>
                <a:effectLst>
                  <a:outerShdw dist="38096" dir="2700000">
                    <a:srgbClr val="000000"/>
                  </a:outerShdw>
                </a:effectLst>
                <a:latin typeface="Century Gothic" pitchFamily="34"/>
              </a:rPr>
              <a:t>Estado de cupo </a:t>
            </a:r>
            <a:br>
              <a:rPr lang="es-CO" sz="2800" i="1" dirty="0" smtClean="0">
                <a:solidFill>
                  <a:srgbClr val="FF6600"/>
                </a:solidFill>
                <a:effectLst>
                  <a:outerShdw dist="38096" dir="2700000">
                    <a:srgbClr val="000000"/>
                  </a:outerShdw>
                </a:effectLst>
                <a:latin typeface="Century Gothic" pitchFamily="34"/>
              </a:rPr>
            </a:br>
            <a:r>
              <a:rPr lang="es-CO" sz="2800" i="1" dirty="0" smtClean="0">
                <a:solidFill>
                  <a:srgbClr val="FF6600"/>
                </a:solidFill>
                <a:effectLst>
                  <a:outerShdw dist="38096" dir="2700000">
                    <a:srgbClr val="000000"/>
                  </a:outerShdw>
                </a:effectLst>
                <a:latin typeface="Century Gothic" pitchFamily="34"/>
              </a:rPr>
              <a:t/>
            </a:r>
            <a:br>
              <a:rPr lang="es-CO" sz="2800" i="1" dirty="0" smtClean="0">
                <a:solidFill>
                  <a:srgbClr val="FF6600"/>
                </a:solidFill>
                <a:effectLst>
                  <a:outerShdw dist="38096" dir="2700000">
                    <a:srgbClr val="000000"/>
                  </a:outerShdw>
                </a:effectLst>
                <a:latin typeface="Century Gothic" pitchFamily="34"/>
              </a:rPr>
            </a:br>
            <a:r>
              <a:rPr lang="es-CO" sz="2800" i="1" dirty="0" smtClean="0">
                <a:solidFill>
                  <a:srgbClr val="FF6600"/>
                </a:solidFill>
                <a:effectLst>
                  <a:outerShdw dist="38096" dir="2700000">
                    <a:srgbClr val="000000"/>
                  </a:outerShdw>
                </a:effectLst>
                <a:latin typeface="Century Gothic" pitchFamily="34"/>
              </a:rPr>
              <a:t/>
            </a:r>
            <a:br>
              <a:rPr lang="es-CO" sz="2800" i="1" dirty="0" smtClean="0">
                <a:solidFill>
                  <a:srgbClr val="FF6600"/>
                </a:solidFill>
                <a:effectLst>
                  <a:outerShdw dist="38096" dir="2700000">
                    <a:srgbClr val="000000"/>
                  </a:outerShdw>
                </a:effectLst>
                <a:latin typeface="Century Gothic" pitchFamily="34"/>
              </a:rPr>
            </a:br>
            <a:r>
              <a:rPr lang="es-CO" sz="2700" i="1" dirty="0" smtClean="0">
                <a:solidFill>
                  <a:srgbClr val="FF6600"/>
                </a:solidFill>
                <a:effectLst>
                  <a:outerShdw dist="38096" dir="2700000">
                    <a:srgbClr val="000000"/>
                  </a:outerShdw>
                </a:effectLst>
                <a:latin typeface="Century Gothic" pitchFamily="34"/>
              </a:rPr>
              <a:t/>
            </a:r>
            <a:br>
              <a:rPr lang="es-CO" sz="2700" i="1" dirty="0" smtClean="0">
                <a:solidFill>
                  <a:srgbClr val="FF6600"/>
                </a:solidFill>
                <a:effectLst>
                  <a:outerShdw dist="38096" dir="2700000">
                    <a:srgbClr val="000000"/>
                  </a:outerShdw>
                </a:effectLst>
                <a:latin typeface="Century Gothic" pitchFamily="34"/>
              </a:rPr>
            </a:br>
            <a:endParaRPr lang="es-ES" sz="2700" i="1" dirty="0">
              <a:solidFill>
                <a:srgbClr val="FF6600"/>
              </a:solidFill>
              <a:effectLst>
                <a:outerShdw dist="38096" dir="2700000">
                  <a:srgbClr val="000000"/>
                </a:outerShdw>
              </a:effectLst>
              <a:latin typeface="Century Gothic" pitchFamily="34"/>
            </a:endParaRPr>
          </a:p>
        </p:txBody>
      </p:sp>
      <p:pic>
        <p:nvPicPr>
          <p:cNvPr id="4" name="Picture 1" descr="logo-web teleamigo"/>
          <p:cNvPicPr>
            <a:picLocks noChangeAspect="1" noChangeArrowheads="1"/>
          </p:cNvPicPr>
          <p:nvPr/>
        </p:nvPicPr>
        <p:blipFill>
          <a:blip r:embed="rId2" cstate="print"/>
          <a:srcRect/>
          <a:stretch>
            <a:fillRect/>
          </a:stretch>
        </p:blipFill>
        <p:spPr bwMode="auto">
          <a:xfrm>
            <a:off x="6804248" y="0"/>
            <a:ext cx="1979712" cy="1070419"/>
          </a:xfrm>
          <a:prstGeom prst="rect">
            <a:avLst/>
          </a:prstGeom>
          <a:noFill/>
        </p:spPr>
      </p:pic>
      <p:sp>
        <p:nvSpPr>
          <p:cNvPr id="5" name="4 Rectángulo"/>
          <p:cNvSpPr/>
          <p:nvPr/>
        </p:nvSpPr>
        <p:spPr>
          <a:xfrm>
            <a:off x="971600" y="1412777"/>
            <a:ext cx="7704856" cy="276999"/>
          </a:xfrm>
          <a:prstGeom prst="rect">
            <a:avLst/>
          </a:prstGeom>
        </p:spPr>
        <p:txBody>
          <a:bodyPr wrap="square">
            <a:spAutoFit/>
          </a:bodyPr>
          <a:lstStyle/>
          <a:p>
            <a:pPr lvl="0" algn="just" hangingPunct="0">
              <a:spcBef>
                <a:spcPts val="400"/>
              </a:spcBef>
              <a:defRPr sz="1800" b="0" i="0" u="none" strike="noStrike" kern="0" cap="none" spc="0" baseline="0">
                <a:solidFill>
                  <a:srgbClr val="000000"/>
                </a:solidFill>
                <a:uFillTx/>
              </a:defRPr>
            </a:pPr>
            <a:endParaRPr lang="es-ES" sz="1200" b="1" dirty="0">
              <a:solidFill>
                <a:srgbClr val="000000"/>
              </a:solidFill>
              <a:latin typeface="Century Gothic" pitchFamily="34"/>
            </a:endParaRPr>
          </a:p>
        </p:txBody>
      </p:sp>
      <p:sp>
        <p:nvSpPr>
          <p:cNvPr id="10" name="9 Rectángulo"/>
          <p:cNvSpPr/>
          <p:nvPr/>
        </p:nvSpPr>
        <p:spPr>
          <a:xfrm>
            <a:off x="323528" y="1279694"/>
            <a:ext cx="8496944" cy="646331"/>
          </a:xfrm>
          <a:prstGeom prst="rect">
            <a:avLst/>
          </a:prstGeom>
        </p:spPr>
        <p:txBody>
          <a:bodyPr wrap="square">
            <a:spAutoFit/>
          </a:bodyPr>
          <a:lstStyle/>
          <a:p>
            <a:pPr lvl="0" algn="just" hangingPunct="0">
              <a:spcBef>
                <a:spcPts val="400"/>
              </a:spcBef>
              <a:defRPr sz="1800" b="0" i="0" u="none" strike="noStrike" kern="0" cap="none" spc="0" baseline="0">
                <a:solidFill>
                  <a:srgbClr val="000000"/>
                </a:solidFill>
                <a:uFillTx/>
              </a:defRPr>
            </a:pPr>
            <a:r>
              <a:rPr lang="es-ES" sz="1200" b="1" dirty="0" smtClean="0">
                <a:solidFill>
                  <a:srgbClr val="000000"/>
                </a:solidFill>
                <a:latin typeface="Century Gothic" pitchFamily="34"/>
              </a:rPr>
              <a:t>En este modulo te permite consultar el cupo de mensajes que tiene su usuario en la plataforma SMS, haciendo clic en el modulo le muestra el estado de cuenta de su usuario, muestra el cupo de mensajes con el que cuenta el usuario, cuantos mensajes fueron enviados y cuantos mensajes hay disponibles.</a:t>
            </a:r>
            <a:endParaRPr lang="es-ES" sz="1200" b="1" dirty="0">
              <a:solidFill>
                <a:srgbClr val="000000"/>
              </a:solidFill>
              <a:latin typeface="Century Gothic" pitchFamily="34"/>
            </a:endParaRPr>
          </a:p>
        </p:txBody>
      </p:sp>
      <p:sp>
        <p:nvSpPr>
          <p:cNvPr id="9" name="8 Rectángulo"/>
          <p:cNvSpPr/>
          <p:nvPr/>
        </p:nvSpPr>
        <p:spPr>
          <a:xfrm>
            <a:off x="395536" y="1196753"/>
            <a:ext cx="8424936" cy="276999"/>
          </a:xfrm>
          <a:prstGeom prst="rect">
            <a:avLst/>
          </a:prstGeom>
        </p:spPr>
        <p:txBody>
          <a:bodyPr wrap="square">
            <a:spAutoFit/>
          </a:bodyPr>
          <a:lstStyle/>
          <a:p>
            <a:pPr algn="just" hangingPunct="0">
              <a:spcBef>
                <a:spcPts val="400"/>
              </a:spcBef>
              <a:defRPr sz="1800" b="0" i="0" u="none" strike="noStrike" kern="0" cap="none" spc="0" baseline="0">
                <a:solidFill>
                  <a:srgbClr val="000000"/>
                </a:solidFill>
                <a:uFillTx/>
              </a:defRPr>
            </a:pPr>
            <a:endParaRPr lang="es-CO" sz="1200" b="1" kern="0" dirty="0" smtClean="0">
              <a:solidFill>
                <a:srgbClr val="000000"/>
              </a:solidFill>
              <a:latin typeface="Century Gothic" pitchFamily="34"/>
            </a:endParaRPr>
          </a:p>
        </p:txBody>
      </p:sp>
      <p:pic>
        <p:nvPicPr>
          <p:cNvPr id="11" name="Picture 2"/>
          <p:cNvPicPr>
            <a:picLocks noChangeAspect="1"/>
          </p:cNvPicPr>
          <p:nvPr/>
        </p:nvPicPr>
        <p:blipFill>
          <a:blip r:embed="rId3" cstate="print"/>
          <a:srcRect/>
          <a:stretch>
            <a:fillRect/>
          </a:stretch>
        </p:blipFill>
        <p:spPr>
          <a:xfrm>
            <a:off x="1475656" y="2276872"/>
            <a:ext cx="6408608" cy="2357451"/>
          </a:xfrm>
          <a:prstGeom prst="rect">
            <a:avLst/>
          </a:prstGeom>
          <a:noFill/>
          <a:ln>
            <a:noFill/>
          </a:ln>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457200" y="3212976"/>
            <a:ext cx="8229600" cy="2794315"/>
          </a:xfrm>
        </p:spPr>
        <p:txBody>
          <a:bodyPr>
            <a:normAutofit/>
          </a:bodyPr>
          <a:lstStyle/>
          <a:p>
            <a:pPr marL="0"/>
            <a:endParaRPr lang="es-ES" sz="2100" dirty="0" smtClean="0"/>
          </a:p>
          <a:p>
            <a:pPr>
              <a:buNone/>
            </a:pPr>
            <a:endParaRPr lang="es-ES" dirty="0"/>
          </a:p>
        </p:txBody>
      </p:sp>
      <p:sp>
        <p:nvSpPr>
          <p:cNvPr id="3" name="2 Título"/>
          <p:cNvSpPr>
            <a:spLocks noGrp="1"/>
          </p:cNvSpPr>
          <p:nvPr>
            <p:ph type="title"/>
          </p:nvPr>
        </p:nvSpPr>
        <p:spPr>
          <a:xfrm>
            <a:off x="457200" y="620688"/>
            <a:ext cx="8229600" cy="576064"/>
          </a:xfrm>
        </p:spPr>
        <p:txBody>
          <a:bodyPr>
            <a:normAutofit fontScale="90000"/>
          </a:bodyPr>
          <a:lstStyle/>
          <a:p>
            <a:r>
              <a:rPr lang="es-CO" sz="2700" i="1" dirty="0" smtClean="0">
                <a:solidFill>
                  <a:srgbClr val="FF6600"/>
                </a:solidFill>
                <a:effectLst>
                  <a:outerShdw dist="38096" dir="2700000">
                    <a:srgbClr val="000000"/>
                  </a:outerShdw>
                </a:effectLst>
                <a:latin typeface="Century Gothic" pitchFamily="34"/>
              </a:rPr>
              <a:t/>
            </a:r>
            <a:br>
              <a:rPr lang="es-CO" sz="2700" i="1" dirty="0" smtClean="0">
                <a:solidFill>
                  <a:srgbClr val="FF6600"/>
                </a:solidFill>
                <a:effectLst>
                  <a:outerShdw dist="38096" dir="2700000">
                    <a:srgbClr val="000000"/>
                  </a:outerShdw>
                </a:effectLst>
                <a:latin typeface="Century Gothic" pitchFamily="34"/>
              </a:rPr>
            </a:br>
            <a:r>
              <a:rPr lang="es-CO" sz="2700" i="1" dirty="0" smtClean="0">
                <a:solidFill>
                  <a:srgbClr val="FF6600"/>
                </a:solidFill>
                <a:effectLst>
                  <a:outerShdw dist="38096" dir="2700000">
                    <a:srgbClr val="000000"/>
                  </a:outerShdw>
                </a:effectLst>
                <a:latin typeface="Century Gothic" pitchFamily="34"/>
              </a:rPr>
              <a:t/>
            </a:r>
            <a:br>
              <a:rPr lang="es-CO" sz="2700" i="1" dirty="0" smtClean="0">
                <a:solidFill>
                  <a:srgbClr val="FF6600"/>
                </a:solidFill>
                <a:effectLst>
                  <a:outerShdw dist="38096" dir="2700000">
                    <a:srgbClr val="000000"/>
                  </a:outerShdw>
                </a:effectLst>
                <a:latin typeface="Century Gothic" pitchFamily="34"/>
              </a:rPr>
            </a:br>
            <a:r>
              <a:rPr lang="es-CO" sz="2700" i="1" dirty="0" smtClean="0">
                <a:solidFill>
                  <a:srgbClr val="FF6600"/>
                </a:solidFill>
                <a:effectLst>
                  <a:outerShdw dist="38096" dir="2700000">
                    <a:srgbClr val="000000"/>
                  </a:outerShdw>
                </a:effectLst>
                <a:latin typeface="Century Gothic" pitchFamily="34"/>
              </a:rPr>
              <a:t/>
            </a:r>
            <a:br>
              <a:rPr lang="es-CO" sz="2700" i="1" dirty="0" smtClean="0">
                <a:solidFill>
                  <a:srgbClr val="FF6600"/>
                </a:solidFill>
                <a:effectLst>
                  <a:outerShdw dist="38096" dir="2700000">
                    <a:srgbClr val="000000"/>
                  </a:outerShdw>
                </a:effectLst>
                <a:latin typeface="Century Gothic" pitchFamily="34"/>
              </a:rPr>
            </a:br>
            <a:r>
              <a:rPr lang="es-CO" sz="2700" i="1" dirty="0" smtClean="0">
                <a:solidFill>
                  <a:srgbClr val="FF6600"/>
                </a:solidFill>
                <a:effectLst>
                  <a:outerShdw dist="38096" dir="2700000">
                    <a:srgbClr val="000000"/>
                  </a:outerShdw>
                </a:effectLst>
                <a:latin typeface="Century Gothic" pitchFamily="34"/>
              </a:rPr>
              <a:t/>
            </a:r>
            <a:br>
              <a:rPr lang="es-CO" sz="2700" i="1" dirty="0" smtClean="0">
                <a:solidFill>
                  <a:srgbClr val="FF6600"/>
                </a:solidFill>
                <a:effectLst>
                  <a:outerShdw dist="38096" dir="2700000">
                    <a:srgbClr val="000000"/>
                  </a:outerShdw>
                </a:effectLst>
                <a:latin typeface="Century Gothic" pitchFamily="34"/>
              </a:rPr>
            </a:br>
            <a:r>
              <a:rPr lang="es-CO" sz="2800" i="1" dirty="0" smtClean="0">
                <a:solidFill>
                  <a:srgbClr val="FF6600"/>
                </a:solidFill>
                <a:effectLst>
                  <a:outerShdw dist="38096" dir="2700000">
                    <a:srgbClr val="000000"/>
                  </a:outerShdw>
                </a:effectLst>
                <a:latin typeface="Century Gothic" pitchFamily="34"/>
              </a:rPr>
              <a:t>MODULO MENSAJES ENVIADOS </a:t>
            </a:r>
            <a:br>
              <a:rPr lang="es-CO" sz="2800" i="1" dirty="0" smtClean="0">
                <a:solidFill>
                  <a:srgbClr val="FF6600"/>
                </a:solidFill>
                <a:effectLst>
                  <a:outerShdw dist="38096" dir="2700000">
                    <a:srgbClr val="000000"/>
                  </a:outerShdw>
                </a:effectLst>
                <a:latin typeface="Century Gothic" pitchFamily="34"/>
              </a:rPr>
            </a:br>
            <a:r>
              <a:rPr lang="es-CO" sz="2800" i="1" dirty="0" smtClean="0">
                <a:solidFill>
                  <a:srgbClr val="FF6600"/>
                </a:solidFill>
                <a:effectLst>
                  <a:outerShdw dist="38096" dir="2700000">
                    <a:srgbClr val="000000"/>
                  </a:outerShdw>
                </a:effectLst>
                <a:latin typeface="Century Gothic" pitchFamily="34"/>
              </a:rPr>
              <a:t>Mensajes propios </a:t>
            </a:r>
            <a:br>
              <a:rPr lang="es-CO" sz="2800" i="1" dirty="0" smtClean="0">
                <a:solidFill>
                  <a:srgbClr val="FF6600"/>
                </a:solidFill>
                <a:effectLst>
                  <a:outerShdw dist="38096" dir="2700000">
                    <a:srgbClr val="000000"/>
                  </a:outerShdw>
                </a:effectLst>
                <a:latin typeface="Century Gothic" pitchFamily="34"/>
              </a:rPr>
            </a:br>
            <a:r>
              <a:rPr lang="es-CO" sz="2800" i="1" dirty="0" smtClean="0">
                <a:solidFill>
                  <a:srgbClr val="FF6600"/>
                </a:solidFill>
                <a:effectLst>
                  <a:outerShdw dist="38096" dir="2700000">
                    <a:srgbClr val="000000"/>
                  </a:outerShdw>
                </a:effectLst>
                <a:latin typeface="Century Gothic" pitchFamily="34"/>
              </a:rPr>
              <a:t/>
            </a:r>
            <a:br>
              <a:rPr lang="es-CO" sz="2800" i="1" dirty="0" smtClean="0">
                <a:solidFill>
                  <a:srgbClr val="FF6600"/>
                </a:solidFill>
                <a:effectLst>
                  <a:outerShdw dist="38096" dir="2700000">
                    <a:srgbClr val="000000"/>
                  </a:outerShdw>
                </a:effectLst>
                <a:latin typeface="Century Gothic" pitchFamily="34"/>
              </a:rPr>
            </a:br>
            <a:r>
              <a:rPr lang="es-CO" sz="2800" i="1" dirty="0" smtClean="0">
                <a:solidFill>
                  <a:srgbClr val="FF6600"/>
                </a:solidFill>
                <a:effectLst>
                  <a:outerShdw dist="38096" dir="2700000">
                    <a:srgbClr val="000000"/>
                  </a:outerShdw>
                </a:effectLst>
                <a:latin typeface="Century Gothic" pitchFamily="34"/>
              </a:rPr>
              <a:t/>
            </a:r>
            <a:br>
              <a:rPr lang="es-CO" sz="2800" i="1" dirty="0" smtClean="0">
                <a:solidFill>
                  <a:srgbClr val="FF6600"/>
                </a:solidFill>
                <a:effectLst>
                  <a:outerShdw dist="38096" dir="2700000">
                    <a:srgbClr val="000000"/>
                  </a:outerShdw>
                </a:effectLst>
                <a:latin typeface="Century Gothic" pitchFamily="34"/>
              </a:rPr>
            </a:br>
            <a:r>
              <a:rPr lang="es-CO" sz="2800" i="1" dirty="0" smtClean="0">
                <a:solidFill>
                  <a:srgbClr val="FF6600"/>
                </a:solidFill>
                <a:effectLst>
                  <a:outerShdw dist="38096" dir="2700000">
                    <a:srgbClr val="000000"/>
                  </a:outerShdw>
                </a:effectLst>
                <a:latin typeface="Century Gothic" pitchFamily="34"/>
              </a:rPr>
              <a:t/>
            </a:r>
            <a:br>
              <a:rPr lang="es-CO" sz="2800" i="1" dirty="0" smtClean="0">
                <a:solidFill>
                  <a:srgbClr val="FF6600"/>
                </a:solidFill>
                <a:effectLst>
                  <a:outerShdw dist="38096" dir="2700000">
                    <a:srgbClr val="000000"/>
                  </a:outerShdw>
                </a:effectLst>
                <a:latin typeface="Century Gothic" pitchFamily="34"/>
              </a:rPr>
            </a:br>
            <a:r>
              <a:rPr lang="es-CO" sz="2700" i="1" dirty="0" smtClean="0">
                <a:solidFill>
                  <a:srgbClr val="FF6600"/>
                </a:solidFill>
                <a:effectLst>
                  <a:outerShdw dist="38096" dir="2700000">
                    <a:srgbClr val="000000"/>
                  </a:outerShdw>
                </a:effectLst>
                <a:latin typeface="Century Gothic" pitchFamily="34"/>
              </a:rPr>
              <a:t/>
            </a:r>
            <a:br>
              <a:rPr lang="es-CO" sz="2700" i="1" dirty="0" smtClean="0">
                <a:solidFill>
                  <a:srgbClr val="FF6600"/>
                </a:solidFill>
                <a:effectLst>
                  <a:outerShdw dist="38096" dir="2700000">
                    <a:srgbClr val="000000"/>
                  </a:outerShdw>
                </a:effectLst>
                <a:latin typeface="Century Gothic" pitchFamily="34"/>
              </a:rPr>
            </a:br>
            <a:endParaRPr lang="es-ES" sz="2700" i="1" dirty="0">
              <a:solidFill>
                <a:srgbClr val="FF6600"/>
              </a:solidFill>
              <a:effectLst>
                <a:outerShdw dist="38096" dir="2700000">
                  <a:srgbClr val="000000"/>
                </a:outerShdw>
              </a:effectLst>
              <a:latin typeface="Century Gothic" pitchFamily="34"/>
            </a:endParaRPr>
          </a:p>
        </p:txBody>
      </p:sp>
      <p:pic>
        <p:nvPicPr>
          <p:cNvPr id="4" name="Picture 1" descr="logo-web teleamigo"/>
          <p:cNvPicPr>
            <a:picLocks noChangeAspect="1" noChangeArrowheads="1"/>
          </p:cNvPicPr>
          <p:nvPr/>
        </p:nvPicPr>
        <p:blipFill>
          <a:blip r:embed="rId2" cstate="print"/>
          <a:srcRect/>
          <a:stretch>
            <a:fillRect/>
          </a:stretch>
        </p:blipFill>
        <p:spPr bwMode="auto">
          <a:xfrm>
            <a:off x="6804248" y="0"/>
            <a:ext cx="1979712" cy="1070419"/>
          </a:xfrm>
          <a:prstGeom prst="rect">
            <a:avLst/>
          </a:prstGeom>
          <a:noFill/>
        </p:spPr>
      </p:pic>
      <p:sp>
        <p:nvSpPr>
          <p:cNvPr id="5" name="4 Rectángulo"/>
          <p:cNvSpPr/>
          <p:nvPr/>
        </p:nvSpPr>
        <p:spPr>
          <a:xfrm>
            <a:off x="971600" y="1412777"/>
            <a:ext cx="7704856" cy="276999"/>
          </a:xfrm>
          <a:prstGeom prst="rect">
            <a:avLst/>
          </a:prstGeom>
        </p:spPr>
        <p:txBody>
          <a:bodyPr wrap="square">
            <a:spAutoFit/>
          </a:bodyPr>
          <a:lstStyle/>
          <a:p>
            <a:pPr lvl="0" algn="just" hangingPunct="0">
              <a:spcBef>
                <a:spcPts val="400"/>
              </a:spcBef>
              <a:defRPr sz="1800" b="0" i="0" u="none" strike="noStrike" kern="0" cap="none" spc="0" baseline="0">
                <a:solidFill>
                  <a:srgbClr val="000000"/>
                </a:solidFill>
                <a:uFillTx/>
              </a:defRPr>
            </a:pPr>
            <a:endParaRPr lang="es-ES" sz="1200" b="1" dirty="0">
              <a:solidFill>
                <a:srgbClr val="000000"/>
              </a:solidFill>
              <a:latin typeface="Century Gothic" pitchFamily="34"/>
            </a:endParaRPr>
          </a:p>
        </p:txBody>
      </p:sp>
      <p:sp>
        <p:nvSpPr>
          <p:cNvPr id="10" name="9 Rectángulo"/>
          <p:cNvSpPr/>
          <p:nvPr/>
        </p:nvSpPr>
        <p:spPr>
          <a:xfrm>
            <a:off x="323528" y="1279694"/>
            <a:ext cx="8496944" cy="830997"/>
          </a:xfrm>
          <a:prstGeom prst="rect">
            <a:avLst/>
          </a:prstGeom>
        </p:spPr>
        <p:txBody>
          <a:bodyPr wrap="square">
            <a:spAutoFit/>
          </a:bodyPr>
          <a:lstStyle/>
          <a:p>
            <a:pPr lvl="0" algn="just" hangingPunct="0">
              <a:spcBef>
                <a:spcPts val="400"/>
              </a:spcBef>
              <a:defRPr sz="1800" b="0" i="0" u="none" strike="noStrike" kern="0" cap="none" spc="0" baseline="0">
                <a:solidFill>
                  <a:srgbClr val="000000"/>
                </a:solidFill>
                <a:uFillTx/>
              </a:defRPr>
            </a:pPr>
            <a:r>
              <a:rPr lang="es-ES" sz="1200" b="1" dirty="0" smtClean="0">
                <a:solidFill>
                  <a:srgbClr val="000000"/>
                </a:solidFill>
                <a:latin typeface="Century Gothic" pitchFamily="34"/>
              </a:rPr>
              <a:t>En este modulo te permite revisar los mensajes que fueron enviados desde tu cuenta de usuario, fijando un rango de fecha predeterminado y presionando en el botón “Buscar”, muestra los mensajes en texto, la cantidad enviada, la fecha y hora de envío del mensaje y el destinatario del mensaje haciendo clic en la parte final derecha de cada mensaje para ver el destinatario.</a:t>
            </a:r>
            <a:endParaRPr lang="es-ES" sz="1200" b="1" dirty="0">
              <a:solidFill>
                <a:srgbClr val="000000"/>
              </a:solidFill>
              <a:latin typeface="Century Gothic" pitchFamily="34"/>
            </a:endParaRPr>
          </a:p>
        </p:txBody>
      </p:sp>
      <p:sp>
        <p:nvSpPr>
          <p:cNvPr id="9" name="8 Rectángulo"/>
          <p:cNvSpPr/>
          <p:nvPr/>
        </p:nvSpPr>
        <p:spPr>
          <a:xfrm>
            <a:off x="395536" y="1196753"/>
            <a:ext cx="8424936" cy="276999"/>
          </a:xfrm>
          <a:prstGeom prst="rect">
            <a:avLst/>
          </a:prstGeom>
        </p:spPr>
        <p:txBody>
          <a:bodyPr wrap="square">
            <a:spAutoFit/>
          </a:bodyPr>
          <a:lstStyle/>
          <a:p>
            <a:pPr algn="just" hangingPunct="0">
              <a:spcBef>
                <a:spcPts val="400"/>
              </a:spcBef>
              <a:defRPr sz="1800" b="0" i="0" u="none" strike="noStrike" kern="0" cap="none" spc="0" baseline="0">
                <a:solidFill>
                  <a:srgbClr val="000000"/>
                </a:solidFill>
                <a:uFillTx/>
              </a:defRPr>
            </a:pPr>
            <a:endParaRPr lang="es-CO" sz="1200" b="1" kern="0" dirty="0" smtClean="0">
              <a:solidFill>
                <a:srgbClr val="000000"/>
              </a:solidFill>
              <a:latin typeface="Century Gothic" pitchFamily="34"/>
            </a:endParaRPr>
          </a:p>
        </p:txBody>
      </p:sp>
      <p:pic>
        <p:nvPicPr>
          <p:cNvPr id="12" name="Picture 2"/>
          <p:cNvPicPr>
            <a:picLocks noChangeAspect="1"/>
          </p:cNvPicPr>
          <p:nvPr/>
        </p:nvPicPr>
        <p:blipFill>
          <a:blip r:embed="rId3" cstate="print"/>
          <a:srcRect/>
          <a:stretch>
            <a:fillRect/>
          </a:stretch>
        </p:blipFill>
        <p:spPr>
          <a:xfrm>
            <a:off x="467544" y="2636912"/>
            <a:ext cx="4143402" cy="2487643"/>
          </a:xfrm>
          <a:prstGeom prst="rect">
            <a:avLst/>
          </a:prstGeom>
          <a:noFill/>
          <a:ln>
            <a:noFill/>
          </a:ln>
        </p:spPr>
      </p:pic>
      <p:pic>
        <p:nvPicPr>
          <p:cNvPr id="13" name="Picture 3"/>
          <p:cNvPicPr>
            <a:picLocks noChangeAspect="1"/>
          </p:cNvPicPr>
          <p:nvPr/>
        </p:nvPicPr>
        <p:blipFill>
          <a:blip r:embed="rId4" cstate="print"/>
          <a:srcRect/>
          <a:stretch>
            <a:fillRect/>
          </a:stretch>
        </p:blipFill>
        <p:spPr>
          <a:xfrm>
            <a:off x="4932040" y="2636912"/>
            <a:ext cx="3396017" cy="2509845"/>
          </a:xfrm>
          <a:prstGeom prst="rect">
            <a:avLst/>
          </a:prstGeom>
          <a:noFill/>
          <a:ln>
            <a:noFill/>
          </a:ln>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457200" y="3212976"/>
            <a:ext cx="8229600" cy="2794315"/>
          </a:xfrm>
        </p:spPr>
        <p:txBody>
          <a:bodyPr>
            <a:normAutofit/>
          </a:bodyPr>
          <a:lstStyle/>
          <a:p>
            <a:pPr marL="0"/>
            <a:endParaRPr lang="es-ES" sz="2100" dirty="0" smtClean="0"/>
          </a:p>
          <a:p>
            <a:pPr>
              <a:buNone/>
            </a:pPr>
            <a:endParaRPr lang="es-ES" dirty="0"/>
          </a:p>
        </p:txBody>
      </p:sp>
      <p:sp>
        <p:nvSpPr>
          <p:cNvPr id="3" name="2 Título"/>
          <p:cNvSpPr>
            <a:spLocks noGrp="1"/>
          </p:cNvSpPr>
          <p:nvPr>
            <p:ph type="title"/>
          </p:nvPr>
        </p:nvSpPr>
        <p:spPr>
          <a:xfrm>
            <a:off x="457200" y="620688"/>
            <a:ext cx="8229600" cy="576064"/>
          </a:xfrm>
        </p:spPr>
        <p:txBody>
          <a:bodyPr>
            <a:normAutofit fontScale="90000"/>
          </a:bodyPr>
          <a:lstStyle/>
          <a:p>
            <a:pPr lvl="0"/>
            <a:r>
              <a:rPr lang="es-CO" sz="2700" i="1" dirty="0" smtClean="0">
                <a:solidFill>
                  <a:srgbClr val="FF6600"/>
                </a:solidFill>
                <a:effectLst>
                  <a:outerShdw dist="38096" dir="2700000">
                    <a:srgbClr val="000000"/>
                  </a:outerShdw>
                </a:effectLst>
                <a:latin typeface="Century Gothic" pitchFamily="34"/>
              </a:rPr>
              <a:t/>
            </a:r>
            <a:br>
              <a:rPr lang="es-CO" sz="2700" i="1" dirty="0" smtClean="0">
                <a:solidFill>
                  <a:srgbClr val="FF6600"/>
                </a:solidFill>
                <a:effectLst>
                  <a:outerShdw dist="38096" dir="2700000">
                    <a:srgbClr val="000000"/>
                  </a:outerShdw>
                </a:effectLst>
                <a:latin typeface="Century Gothic" pitchFamily="34"/>
              </a:rPr>
            </a:br>
            <a:r>
              <a:rPr lang="es-CO" sz="2700" i="1" dirty="0" smtClean="0">
                <a:solidFill>
                  <a:srgbClr val="FF6600"/>
                </a:solidFill>
                <a:effectLst>
                  <a:outerShdw dist="38096" dir="2700000">
                    <a:srgbClr val="000000"/>
                  </a:outerShdw>
                </a:effectLst>
                <a:latin typeface="Century Gothic" pitchFamily="34"/>
              </a:rPr>
              <a:t/>
            </a:r>
            <a:br>
              <a:rPr lang="es-CO" sz="2700" i="1" dirty="0" smtClean="0">
                <a:solidFill>
                  <a:srgbClr val="FF6600"/>
                </a:solidFill>
                <a:effectLst>
                  <a:outerShdw dist="38096" dir="2700000">
                    <a:srgbClr val="000000"/>
                  </a:outerShdw>
                </a:effectLst>
                <a:latin typeface="Century Gothic" pitchFamily="34"/>
              </a:rPr>
            </a:br>
            <a:r>
              <a:rPr lang="es-CO" sz="2700" i="1" dirty="0" smtClean="0">
                <a:solidFill>
                  <a:srgbClr val="FF6600"/>
                </a:solidFill>
                <a:effectLst>
                  <a:outerShdw dist="38096" dir="2700000">
                    <a:srgbClr val="000000"/>
                  </a:outerShdw>
                </a:effectLst>
                <a:latin typeface="Century Gothic" pitchFamily="34"/>
              </a:rPr>
              <a:t/>
            </a:r>
            <a:br>
              <a:rPr lang="es-CO" sz="2700" i="1" dirty="0" smtClean="0">
                <a:solidFill>
                  <a:srgbClr val="FF6600"/>
                </a:solidFill>
                <a:effectLst>
                  <a:outerShdw dist="38096" dir="2700000">
                    <a:srgbClr val="000000"/>
                  </a:outerShdw>
                </a:effectLst>
                <a:latin typeface="Century Gothic" pitchFamily="34"/>
              </a:rPr>
            </a:br>
            <a:r>
              <a:rPr lang="es-CO" sz="2700" i="1" dirty="0" smtClean="0">
                <a:solidFill>
                  <a:srgbClr val="FF6600"/>
                </a:solidFill>
                <a:effectLst>
                  <a:outerShdw dist="38096" dir="2700000">
                    <a:srgbClr val="000000"/>
                  </a:outerShdw>
                </a:effectLst>
                <a:latin typeface="Century Gothic" pitchFamily="34"/>
              </a:rPr>
              <a:t/>
            </a:r>
            <a:br>
              <a:rPr lang="es-CO" sz="2700" i="1" dirty="0" smtClean="0">
                <a:solidFill>
                  <a:srgbClr val="FF6600"/>
                </a:solidFill>
                <a:effectLst>
                  <a:outerShdw dist="38096" dir="2700000">
                    <a:srgbClr val="000000"/>
                  </a:outerShdw>
                </a:effectLst>
                <a:latin typeface="Century Gothic" pitchFamily="34"/>
              </a:rPr>
            </a:br>
            <a:r>
              <a:rPr lang="es-CO" sz="2800" i="1" dirty="0" smtClean="0">
                <a:solidFill>
                  <a:srgbClr val="FF6600"/>
                </a:solidFill>
                <a:effectLst>
                  <a:outerShdw dist="38096" dir="2700000">
                    <a:srgbClr val="000000"/>
                  </a:outerShdw>
                </a:effectLst>
                <a:latin typeface="Century Gothic" pitchFamily="34"/>
              </a:rPr>
              <a:t>MODULO MENSAJES ENVIADOS </a:t>
            </a:r>
            <a:br>
              <a:rPr lang="es-CO" sz="2800" i="1" dirty="0" smtClean="0">
                <a:solidFill>
                  <a:srgbClr val="FF6600"/>
                </a:solidFill>
                <a:effectLst>
                  <a:outerShdw dist="38096" dir="2700000">
                    <a:srgbClr val="000000"/>
                  </a:outerShdw>
                </a:effectLst>
                <a:latin typeface="Century Gothic" pitchFamily="34"/>
              </a:rPr>
            </a:br>
            <a:r>
              <a:rPr lang="es-CO" sz="2800" i="1" dirty="0" smtClean="0">
                <a:solidFill>
                  <a:srgbClr val="FF6600"/>
                </a:solidFill>
                <a:effectLst>
                  <a:outerShdw dist="38096" dir="2700000">
                    <a:srgbClr val="000000"/>
                  </a:outerShdw>
                </a:effectLst>
                <a:latin typeface="Century Gothic" pitchFamily="34"/>
              </a:rPr>
              <a:t>Mensajes de otros </a:t>
            </a:r>
            <a:br>
              <a:rPr lang="es-CO" sz="2800" i="1" dirty="0" smtClean="0">
                <a:solidFill>
                  <a:srgbClr val="FF6600"/>
                </a:solidFill>
                <a:effectLst>
                  <a:outerShdw dist="38096" dir="2700000">
                    <a:srgbClr val="000000"/>
                  </a:outerShdw>
                </a:effectLst>
                <a:latin typeface="Century Gothic" pitchFamily="34"/>
              </a:rPr>
            </a:br>
            <a:r>
              <a:rPr lang="es-CO" sz="2800" i="1" dirty="0" smtClean="0">
                <a:solidFill>
                  <a:srgbClr val="FF6600"/>
                </a:solidFill>
                <a:effectLst>
                  <a:outerShdw dist="38096" dir="2700000">
                    <a:srgbClr val="000000"/>
                  </a:outerShdw>
                </a:effectLst>
                <a:latin typeface="Century Gothic" pitchFamily="34"/>
              </a:rPr>
              <a:t/>
            </a:r>
            <a:br>
              <a:rPr lang="es-CO" sz="2800" i="1" dirty="0" smtClean="0">
                <a:solidFill>
                  <a:srgbClr val="FF6600"/>
                </a:solidFill>
                <a:effectLst>
                  <a:outerShdw dist="38096" dir="2700000">
                    <a:srgbClr val="000000"/>
                  </a:outerShdw>
                </a:effectLst>
                <a:latin typeface="Century Gothic" pitchFamily="34"/>
              </a:rPr>
            </a:br>
            <a:r>
              <a:rPr lang="es-CO" sz="2800" i="1" dirty="0" smtClean="0">
                <a:solidFill>
                  <a:srgbClr val="FF6600"/>
                </a:solidFill>
                <a:effectLst>
                  <a:outerShdw dist="38096" dir="2700000">
                    <a:srgbClr val="000000"/>
                  </a:outerShdw>
                </a:effectLst>
                <a:latin typeface="Century Gothic" pitchFamily="34"/>
              </a:rPr>
              <a:t/>
            </a:r>
            <a:br>
              <a:rPr lang="es-CO" sz="2800" i="1" dirty="0" smtClean="0">
                <a:solidFill>
                  <a:srgbClr val="FF6600"/>
                </a:solidFill>
                <a:effectLst>
                  <a:outerShdw dist="38096" dir="2700000">
                    <a:srgbClr val="000000"/>
                  </a:outerShdw>
                </a:effectLst>
                <a:latin typeface="Century Gothic" pitchFamily="34"/>
              </a:rPr>
            </a:br>
            <a:r>
              <a:rPr lang="es-CO" sz="2800" i="1" dirty="0" smtClean="0">
                <a:solidFill>
                  <a:srgbClr val="FF6600"/>
                </a:solidFill>
                <a:effectLst>
                  <a:outerShdw dist="38096" dir="2700000">
                    <a:srgbClr val="000000"/>
                  </a:outerShdw>
                </a:effectLst>
                <a:latin typeface="Century Gothic" pitchFamily="34"/>
              </a:rPr>
              <a:t/>
            </a:r>
            <a:br>
              <a:rPr lang="es-CO" sz="2800" i="1" dirty="0" smtClean="0">
                <a:solidFill>
                  <a:srgbClr val="FF6600"/>
                </a:solidFill>
                <a:effectLst>
                  <a:outerShdw dist="38096" dir="2700000">
                    <a:srgbClr val="000000"/>
                  </a:outerShdw>
                </a:effectLst>
                <a:latin typeface="Century Gothic" pitchFamily="34"/>
              </a:rPr>
            </a:br>
            <a:r>
              <a:rPr lang="es-CO" sz="2800" i="1" dirty="0" smtClean="0">
                <a:solidFill>
                  <a:srgbClr val="FF6600"/>
                </a:solidFill>
                <a:effectLst>
                  <a:outerShdw dist="38096" dir="2700000">
                    <a:srgbClr val="000000"/>
                  </a:outerShdw>
                </a:effectLst>
                <a:latin typeface="Century Gothic" pitchFamily="34"/>
              </a:rPr>
              <a:t/>
            </a:r>
            <a:br>
              <a:rPr lang="es-CO" sz="2800" i="1" dirty="0" smtClean="0">
                <a:solidFill>
                  <a:srgbClr val="FF6600"/>
                </a:solidFill>
                <a:effectLst>
                  <a:outerShdw dist="38096" dir="2700000">
                    <a:srgbClr val="000000"/>
                  </a:outerShdw>
                </a:effectLst>
                <a:latin typeface="Century Gothic" pitchFamily="34"/>
              </a:rPr>
            </a:br>
            <a:r>
              <a:rPr lang="es-CO" sz="2700" i="1" dirty="0" smtClean="0">
                <a:solidFill>
                  <a:srgbClr val="FF6600"/>
                </a:solidFill>
                <a:effectLst>
                  <a:outerShdw dist="38096" dir="2700000">
                    <a:srgbClr val="000000"/>
                  </a:outerShdw>
                </a:effectLst>
                <a:latin typeface="Century Gothic" pitchFamily="34"/>
              </a:rPr>
              <a:t/>
            </a:r>
            <a:br>
              <a:rPr lang="es-CO" sz="2700" i="1" dirty="0" smtClean="0">
                <a:solidFill>
                  <a:srgbClr val="FF6600"/>
                </a:solidFill>
                <a:effectLst>
                  <a:outerShdw dist="38096" dir="2700000">
                    <a:srgbClr val="000000"/>
                  </a:outerShdw>
                </a:effectLst>
                <a:latin typeface="Century Gothic" pitchFamily="34"/>
              </a:rPr>
            </a:br>
            <a:endParaRPr lang="es-ES" sz="2700" i="1" dirty="0">
              <a:solidFill>
                <a:srgbClr val="FF6600"/>
              </a:solidFill>
              <a:effectLst>
                <a:outerShdw dist="38096" dir="2700000">
                  <a:srgbClr val="000000"/>
                </a:outerShdw>
              </a:effectLst>
              <a:latin typeface="Century Gothic" pitchFamily="34"/>
            </a:endParaRPr>
          </a:p>
        </p:txBody>
      </p:sp>
      <p:pic>
        <p:nvPicPr>
          <p:cNvPr id="4" name="Picture 1" descr="logo-web teleamigo"/>
          <p:cNvPicPr>
            <a:picLocks noChangeAspect="1" noChangeArrowheads="1"/>
          </p:cNvPicPr>
          <p:nvPr/>
        </p:nvPicPr>
        <p:blipFill>
          <a:blip r:embed="rId2" cstate="print"/>
          <a:srcRect/>
          <a:stretch>
            <a:fillRect/>
          </a:stretch>
        </p:blipFill>
        <p:spPr bwMode="auto">
          <a:xfrm>
            <a:off x="6804248" y="0"/>
            <a:ext cx="1979712" cy="1070419"/>
          </a:xfrm>
          <a:prstGeom prst="rect">
            <a:avLst/>
          </a:prstGeom>
          <a:noFill/>
        </p:spPr>
      </p:pic>
      <p:sp>
        <p:nvSpPr>
          <p:cNvPr id="5" name="4 Rectángulo"/>
          <p:cNvSpPr/>
          <p:nvPr/>
        </p:nvSpPr>
        <p:spPr>
          <a:xfrm>
            <a:off x="971600" y="1412777"/>
            <a:ext cx="7704856" cy="276999"/>
          </a:xfrm>
          <a:prstGeom prst="rect">
            <a:avLst/>
          </a:prstGeom>
        </p:spPr>
        <p:txBody>
          <a:bodyPr wrap="square">
            <a:spAutoFit/>
          </a:bodyPr>
          <a:lstStyle/>
          <a:p>
            <a:pPr lvl="0" algn="just" hangingPunct="0">
              <a:spcBef>
                <a:spcPts val="400"/>
              </a:spcBef>
              <a:defRPr sz="1800" b="0" i="0" u="none" strike="noStrike" kern="0" cap="none" spc="0" baseline="0">
                <a:solidFill>
                  <a:srgbClr val="000000"/>
                </a:solidFill>
                <a:uFillTx/>
              </a:defRPr>
            </a:pPr>
            <a:endParaRPr lang="es-ES" sz="1200" b="1" dirty="0">
              <a:solidFill>
                <a:srgbClr val="000000"/>
              </a:solidFill>
              <a:latin typeface="Century Gothic" pitchFamily="34"/>
            </a:endParaRPr>
          </a:p>
        </p:txBody>
      </p:sp>
      <p:sp>
        <p:nvSpPr>
          <p:cNvPr id="10" name="9 Rectángulo"/>
          <p:cNvSpPr/>
          <p:nvPr/>
        </p:nvSpPr>
        <p:spPr>
          <a:xfrm>
            <a:off x="323528" y="1279694"/>
            <a:ext cx="8496944" cy="1015663"/>
          </a:xfrm>
          <a:prstGeom prst="rect">
            <a:avLst/>
          </a:prstGeom>
        </p:spPr>
        <p:txBody>
          <a:bodyPr wrap="square">
            <a:spAutoFit/>
          </a:bodyPr>
          <a:lstStyle/>
          <a:p>
            <a:pPr lvl="0" algn="just" hangingPunct="0">
              <a:spcBef>
                <a:spcPts val="400"/>
              </a:spcBef>
              <a:defRPr sz="1800" b="0" i="0" u="none" strike="noStrike" kern="0" cap="none" spc="0" baseline="0">
                <a:solidFill>
                  <a:srgbClr val="000000"/>
                </a:solidFill>
                <a:uFillTx/>
              </a:defRPr>
            </a:pPr>
            <a:r>
              <a:rPr lang="es-ES" sz="1200" b="1" dirty="0" smtClean="0">
                <a:solidFill>
                  <a:srgbClr val="000000"/>
                </a:solidFill>
                <a:latin typeface="Century Gothic" pitchFamily="34"/>
              </a:rPr>
              <a:t>En este modulo te permite revisar los mensajes enviados desde otra cuenta  de usuario en la plataforma SMS, solo seleccionamos el nombre y apellido el usuario que queremos buscar y presione el botón “Buscar” y la plataforma me muestra el usuario en la parte inferior, para ver los mensajes seleccione la opción de la parte derecha del usuario “Ver mensajes”, una vez seleccione el rango de fechas que desea consultar presione el botón “Buscar”, la plataforma muestra los mensajes enviados de la fecha y el usuario seleccionado.</a:t>
            </a:r>
            <a:endParaRPr lang="es-ES" sz="1200" b="1" dirty="0">
              <a:solidFill>
                <a:srgbClr val="000000"/>
              </a:solidFill>
              <a:latin typeface="Century Gothic" pitchFamily="34"/>
            </a:endParaRPr>
          </a:p>
        </p:txBody>
      </p:sp>
      <p:sp>
        <p:nvSpPr>
          <p:cNvPr id="9" name="8 Rectángulo"/>
          <p:cNvSpPr/>
          <p:nvPr/>
        </p:nvSpPr>
        <p:spPr>
          <a:xfrm>
            <a:off x="395536" y="1196753"/>
            <a:ext cx="8424936" cy="276999"/>
          </a:xfrm>
          <a:prstGeom prst="rect">
            <a:avLst/>
          </a:prstGeom>
        </p:spPr>
        <p:txBody>
          <a:bodyPr wrap="square">
            <a:spAutoFit/>
          </a:bodyPr>
          <a:lstStyle/>
          <a:p>
            <a:pPr algn="just" hangingPunct="0">
              <a:spcBef>
                <a:spcPts val="400"/>
              </a:spcBef>
              <a:defRPr sz="1800" b="0" i="0" u="none" strike="noStrike" kern="0" cap="none" spc="0" baseline="0">
                <a:solidFill>
                  <a:srgbClr val="000000"/>
                </a:solidFill>
                <a:uFillTx/>
              </a:defRPr>
            </a:pPr>
            <a:endParaRPr lang="es-CO" sz="1200" b="1" kern="0" dirty="0" smtClean="0">
              <a:solidFill>
                <a:srgbClr val="000000"/>
              </a:solidFill>
              <a:latin typeface="Century Gothic" pitchFamily="34"/>
            </a:endParaRPr>
          </a:p>
        </p:txBody>
      </p:sp>
      <p:pic>
        <p:nvPicPr>
          <p:cNvPr id="11" name="Picture 3"/>
          <p:cNvPicPr>
            <a:picLocks noChangeAspect="1"/>
          </p:cNvPicPr>
          <p:nvPr/>
        </p:nvPicPr>
        <p:blipFill>
          <a:blip r:embed="rId3" cstate="print"/>
          <a:srcRect/>
          <a:stretch>
            <a:fillRect/>
          </a:stretch>
        </p:blipFill>
        <p:spPr>
          <a:xfrm>
            <a:off x="179512" y="2564904"/>
            <a:ext cx="4643469" cy="1415308"/>
          </a:xfrm>
          <a:prstGeom prst="rect">
            <a:avLst/>
          </a:prstGeom>
          <a:noFill/>
          <a:ln>
            <a:noFill/>
          </a:ln>
        </p:spPr>
      </p:pic>
      <p:pic>
        <p:nvPicPr>
          <p:cNvPr id="14" name="Picture 4"/>
          <p:cNvPicPr>
            <a:picLocks noChangeAspect="1"/>
          </p:cNvPicPr>
          <p:nvPr/>
        </p:nvPicPr>
        <p:blipFill>
          <a:blip r:embed="rId4" cstate="print"/>
          <a:srcRect/>
          <a:stretch>
            <a:fillRect/>
          </a:stretch>
        </p:blipFill>
        <p:spPr>
          <a:xfrm>
            <a:off x="5000625" y="3357557"/>
            <a:ext cx="3888915" cy="2428893"/>
          </a:xfrm>
          <a:prstGeom prst="rect">
            <a:avLst/>
          </a:prstGeom>
          <a:noFill/>
          <a:ln>
            <a:noFill/>
          </a:ln>
        </p:spPr>
      </p:pic>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457200" y="3212976"/>
            <a:ext cx="8229600" cy="2794315"/>
          </a:xfrm>
        </p:spPr>
        <p:txBody>
          <a:bodyPr>
            <a:normAutofit/>
          </a:bodyPr>
          <a:lstStyle/>
          <a:p>
            <a:pPr marL="0"/>
            <a:endParaRPr lang="es-ES" sz="2100" dirty="0" smtClean="0"/>
          </a:p>
          <a:p>
            <a:pPr>
              <a:buNone/>
            </a:pPr>
            <a:endParaRPr lang="es-ES" dirty="0"/>
          </a:p>
        </p:txBody>
      </p:sp>
      <p:sp>
        <p:nvSpPr>
          <p:cNvPr id="3" name="2 Título"/>
          <p:cNvSpPr>
            <a:spLocks noGrp="1"/>
          </p:cNvSpPr>
          <p:nvPr>
            <p:ph type="title"/>
          </p:nvPr>
        </p:nvSpPr>
        <p:spPr>
          <a:xfrm>
            <a:off x="457200" y="620688"/>
            <a:ext cx="8229600" cy="576064"/>
          </a:xfrm>
        </p:spPr>
        <p:txBody>
          <a:bodyPr>
            <a:normAutofit fontScale="90000"/>
          </a:bodyPr>
          <a:lstStyle/>
          <a:p>
            <a:r>
              <a:rPr lang="es-CO" sz="2700" i="1" dirty="0" smtClean="0">
                <a:solidFill>
                  <a:srgbClr val="FF6600"/>
                </a:solidFill>
                <a:effectLst>
                  <a:outerShdw dist="38096" dir="2700000">
                    <a:srgbClr val="000000"/>
                  </a:outerShdw>
                </a:effectLst>
                <a:latin typeface="Century Gothic" pitchFamily="34"/>
              </a:rPr>
              <a:t/>
            </a:r>
            <a:br>
              <a:rPr lang="es-CO" sz="2700" i="1" dirty="0" smtClean="0">
                <a:solidFill>
                  <a:srgbClr val="FF6600"/>
                </a:solidFill>
                <a:effectLst>
                  <a:outerShdw dist="38096" dir="2700000">
                    <a:srgbClr val="000000"/>
                  </a:outerShdw>
                </a:effectLst>
                <a:latin typeface="Century Gothic" pitchFamily="34"/>
              </a:rPr>
            </a:br>
            <a:r>
              <a:rPr lang="es-CO" sz="2700" i="1" dirty="0" smtClean="0">
                <a:solidFill>
                  <a:srgbClr val="FF6600"/>
                </a:solidFill>
                <a:effectLst>
                  <a:outerShdw dist="38096" dir="2700000">
                    <a:srgbClr val="000000"/>
                  </a:outerShdw>
                </a:effectLst>
                <a:latin typeface="Century Gothic" pitchFamily="34"/>
              </a:rPr>
              <a:t/>
            </a:r>
            <a:br>
              <a:rPr lang="es-CO" sz="2700" i="1" dirty="0" smtClean="0">
                <a:solidFill>
                  <a:srgbClr val="FF6600"/>
                </a:solidFill>
                <a:effectLst>
                  <a:outerShdw dist="38096" dir="2700000">
                    <a:srgbClr val="000000"/>
                  </a:outerShdw>
                </a:effectLst>
                <a:latin typeface="Century Gothic" pitchFamily="34"/>
              </a:rPr>
            </a:br>
            <a:r>
              <a:rPr lang="es-CO" sz="2700" i="1" dirty="0" smtClean="0">
                <a:solidFill>
                  <a:srgbClr val="FF6600"/>
                </a:solidFill>
                <a:effectLst>
                  <a:outerShdw dist="38096" dir="2700000">
                    <a:srgbClr val="000000"/>
                  </a:outerShdw>
                </a:effectLst>
                <a:latin typeface="Century Gothic" pitchFamily="34"/>
              </a:rPr>
              <a:t/>
            </a:r>
            <a:br>
              <a:rPr lang="es-CO" sz="2700" i="1" dirty="0" smtClean="0">
                <a:solidFill>
                  <a:srgbClr val="FF6600"/>
                </a:solidFill>
                <a:effectLst>
                  <a:outerShdw dist="38096" dir="2700000">
                    <a:srgbClr val="000000"/>
                  </a:outerShdw>
                </a:effectLst>
                <a:latin typeface="Century Gothic" pitchFamily="34"/>
              </a:rPr>
            </a:br>
            <a:r>
              <a:rPr lang="es-CO" sz="2700" i="1" dirty="0" smtClean="0">
                <a:solidFill>
                  <a:srgbClr val="FF6600"/>
                </a:solidFill>
                <a:effectLst>
                  <a:outerShdw dist="38096" dir="2700000">
                    <a:srgbClr val="000000"/>
                  </a:outerShdw>
                </a:effectLst>
                <a:latin typeface="Century Gothic" pitchFamily="34"/>
              </a:rPr>
              <a:t/>
            </a:r>
            <a:br>
              <a:rPr lang="es-CO" sz="2700" i="1" dirty="0" smtClean="0">
                <a:solidFill>
                  <a:srgbClr val="FF6600"/>
                </a:solidFill>
                <a:effectLst>
                  <a:outerShdw dist="38096" dir="2700000">
                    <a:srgbClr val="000000"/>
                  </a:outerShdw>
                </a:effectLst>
                <a:latin typeface="Century Gothic" pitchFamily="34"/>
              </a:rPr>
            </a:br>
            <a:r>
              <a:rPr lang="es-CO" sz="2700" i="1" dirty="0" smtClean="0">
                <a:solidFill>
                  <a:srgbClr val="FF6600"/>
                </a:solidFill>
                <a:effectLst>
                  <a:outerShdw dist="38096" dir="2700000">
                    <a:srgbClr val="000000"/>
                  </a:outerShdw>
                </a:effectLst>
                <a:latin typeface="Century Gothic" pitchFamily="34"/>
              </a:rPr>
              <a:t/>
            </a:r>
            <a:br>
              <a:rPr lang="es-CO" sz="2700" i="1" dirty="0" smtClean="0">
                <a:solidFill>
                  <a:srgbClr val="FF6600"/>
                </a:solidFill>
                <a:effectLst>
                  <a:outerShdw dist="38096" dir="2700000">
                    <a:srgbClr val="000000"/>
                  </a:outerShdw>
                </a:effectLst>
                <a:latin typeface="Century Gothic" pitchFamily="34"/>
              </a:rPr>
            </a:br>
            <a:r>
              <a:rPr lang="es-CO" sz="2700" i="1" dirty="0" smtClean="0">
                <a:solidFill>
                  <a:srgbClr val="FF6600"/>
                </a:solidFill>
                <a:effectLst>
                  <a:outerShdw dist="38096" dir="2700000">
                    <a:srgbClr val="000000"/>
                  </a:outerShdw>
                </a:effectLst>
                <a:latin typeface="Century Gothic" pitchFamily="34"/>
              </a:rPr>
              <a:t/>
            </a:r>
            <a:br>
              <a:rPr lang="es-CO" sz="2700" i="1" dirty="0" smtClean="0">
                <a:solidFill>
                  <a:srgbClr val="FF6600"/>
                </a:solidFill>
                <a:effectLst>
                  <a:outerShdw dist="38096" dir="2700000">
                    <a:srgbClr val="000000"/>
                  </a:outerShdw>
                </a:effectLst>
                <a:latin typeface="Century Gothic" pitchFamily="34"/>
              </a:rPr>
            </a:br>
            <a:r>
              <a:rPr lang="es-CO" sz="2800" i="1" dirty="0" smtClean="0">
                <a:solidFill>
                  <a:srgbClr val="FF6600"/>
                </a:solidFill>
                <a:effectLst>
                  <a:outerShdw dist="38096" dir="2700000">
                    <a:srgbClr val="000000"/>
                  </a:outerShdw>
                </a:effectLst>
                <a:latin typeface="Century Gothic" pitchFamily="34"/>
              </a:rPr>
              <a:t>MODULO MENSAJES ENVIADOS – Detalle total de enviados </a:t>
            </a:r>
            <a:br>
              <a:rPr lang="es-CO" sz="2800" i="1" dirty="0" smtClean="0">
                <a:solidFill>
                  <a:srgbClr val="FF6600"/>
                </a:solidFill>
                <a:effectLst>
                  <a:outerShdw dist="38096" dir="2700000">
                    <a:srgbClr val="000000"/>
                  </a:outerShdw>
                </a:effectLst>
                <a:latin typeface="Century Gothic" pitchFamily="34"/>
              </a:rPr>
            </a:br>
            <a:r>
              <a:rPr lang="es-CO" sz="2800" i="1" dirty="0" smtClean="0">
                <a:solidFill>
                  <a:srgbClr val="FF6600"/>
                </a:solidFill>
                <a:effectLst>
                  <a:outerShdw dist="38096" dir="2700000">
                    <a:srgbClr val="000000"/>
                  </a:outerShdw>
                </a:effectLst>
                <a:latin typeface="Century Gothic" pitchFamily="34"/>
              </a:rPr>
              <a:t/>
            </a:r>
            <a:br>
              <a:rPr lang="es-CO" sz="2800" i="1" dirty="0" smtClean="0">
                <a:solidFill>
                  <a:srgbClr val="FF6600"/>
                </a:solidFill>
                <a:effectLst>
                  <a:outerShdw dist="38096" dir="2700000">
                    <a:srgbClr val="000000"/>
                  </a:outerShdw>
                </a:effectLst>
                <a:latin typeface="Century Gothic" pitchFamily="34"/>
              </a:rPr>
            </a:br>
            <a:r>
              <a:rPr lang="es-CO" sz="2800" i="1" dirty="0" smtClean="0">
                <a:solidFill>
                  <a:srgbClr val="FF6600"/>
                </a:solidFill>
                <a:effectLst>
                  <a:outerShdw dist="38096" dir="2700000">
                    <a:srgbClr val="000000"/>
                  </a:outerShdw>
                </a:effectLst>
                <a:latin typeface="Century Gothic" pitchFamily="34"/>
              </a:rPr>
              <a:t/>
            </a:r>
            <a:br>
              <a:rPr lang="es-CO" sz="2800" i="1" dirty="0" smtClean="0">
                <a:solidFill>
                  <a:srgbClr val="FF6600"/>
                </a:solidFill>
                <a:effectLst>
                  <a:outerShdw dist="38096" dir="2700000">
                    <a:srgbClr val="000000"/>
                  </a:outerShdw>
                </a:effectLst>
                <a:latin typeface="Century Gothic" pitchFamily="34"/>
              </a:rPr>
            </a:br>
            <a:r>
              <a:rPr lang="es-CO" sz="2800" i="1" dirty="0" smtClean="0">
                <a:solidFill>
                  <a:srgbClr val="FF6600"/>
                </a:solidFill>
                <a:effectLst>
                  <a:outerShdw dist="38096" dir="2700000">
                    <a:srgbClr val="000000"/>
                  </a:outerShdw>
                </a:effectLst>
                <a:latin typeface="Century Gothic" pitchFamily="34"/>
              </a:rPr>
              <a:t/>
            </a:r>
            <a:br>
              <a:rPr lang="es-CO" sz="2800" i="1" dirty="0" smtClean="0">
                <a:solidFill>
                  <a:srgbClr val="FF6600"/>
                </a:solidFill>
                <a:effectLst>
                  <a:outerShdw dist="38096" dir="2700000">
                    <a:srgbClr val="000000"/>
                  </a:outerShdw>
                </a:effectLst>
                <a:latin typeface="Century Gothic" pitchFamily="34"/>
              </a:rPr>
            </a:br>
            <a:r>
              <a:rPr lang="es-CO" sz="2800" i="1" dirty="0" smtClean="0">
                <a:solidFill>
                  <a:srgbClr val="FF6600"/>
                </a:solidFill>
                <a:effectLst>
                  <a:outerShdw dist="38096" dir="2700000">
                    <a:srgbClr val="000000"/>
                  </a:outerShdw>
                </a:effectLst>
                <a:latin typeface="Century Gothic" pitchFamily="34"/>
              </a:rPr>
              <a:t/>
            </a:r>
            <a:br>
              <a:rPr lang="es-CO" sz="2800" i="1" dirty="0" smtClean="0">
                <a:solidFill>
                  <a:srgbClr val="FF6600"/>
                </a:solidFill>
                <a:effectLst>
                  <a:outerShdw dist="38096" dir="2700000">
                    <a:srgbClr val="000000"/>
                  </a:outerShdw>
                </a:effectLst>
                <a:latin typeface="Century Gothic" pitchFamily="34"/>
              </a:rPr>
            </a:br>
            <a:r>
              <a:rPr lang="es-CO" sz="2800" i="1" dirty="0" smtClean="0">
                <a:solidFill>
                  <a:srgbClr val="FF6600"/>
                </a:solidFill>
                <a:effectLst>
                  <a:outerShdw dist="38096" dir="2700000">
                    <a:srgbClr val="000000"/>
                  </a:outerShdw>
                </a:effectLst>
                <a:latin typeface="Century Gothic" pitchFamily="34"/>
              </a:rPr>
              <a:t/>
            </a:r>
            <a:br>
              <a:rPr lang="es-CO" sz="2800" i="1" dirty="0" smtClean="0">
                <a:solidFill>
                  <a:srgbClr val="FF6600"/>
                </a:solidFill>
                <a:effectLst>
                  <a:outerShdw dist="38096" dir="2700000">
                    <a:srgbClr val="000000"/>
                  </a:outerShdw>
                </a:effectLst>
                <a:latin typeface="Century Gothic" pitchFamily="34"/>
              </a:rPr>
            </a:br>
            <a:r>
              <a:rPr lang="es-CO" sz="2700" i="1" dirty="0" smtClean="0">
                <a:solidFill>
                  <a:srgbClr val="FF6600"/>
                </a:solidFill>
                <a:effectLst>
                  <a:outerShdw dist="38096" dir="2700000">
                    <a:srgbClr val="000000"/>
                  </a:outerShdw>
                </a:effectLst>
                <a:latin typeface="Century Gothic" pitchFamily="34"/>
              </a:rPr>
              <a:t/>
            </a:r>
            <a:br>
              <a:rPr lang="es-CO" sz="2700" i="1" dirty="0" smtClean="0">
                <a:solidFill>
                  <a:srgbClr val="FF6600"/>
                </a:solidFill>
                <a:effectLst>
                  <a:outerShdw dist="38096" dir="2700000">
                    <a:srgbClr val="000000"/>
                  </a:outerShdw>
                </a:effectLst>
                <a:latin typeface="Century Gothic" pitchFamily="34"/>
              </a:rPr>
            </a:br>
            <a:endParaRPr lang="es-ES" sz="2700" i="1" dirty="0">
              <a:solidFill>
                <a:srgbClr val="FF6600"/>
              </a:solidFill>
              <a:effectLst>
                <a:outerShdw dist="38096" dir="2700000">
                  <a:srgbClr val="000000"/>
                </a:outerShdw>
              </a:effectLst>
              <a:latin typeface="Century Gothic" pitchFamily="34"/>
            </a:endParaRPr>
          </a:p>
        </p:txBody>
      </p:sp>
      <p:pic>
        <p:nvPicPr>
          <p:cNvPr id="4" name="Picture 1" descr="logo-web teleamigo"/>
          <p:cNvPicPr>
            <a:picLocks noChangeAspect="1" noChangeArrowheads="1"/>
          </p:cNvPicPr>
          <p:nvPr/>
        </p:nvPicPr>
        <p:blipFill>
          <a:blip r:embed="rId2" cstate="print"/>
          <a:srcRect/>
          <a:stretch>
            <a:fillRect/>
          </a:stretch>
        </p:blipFill>
        <p:spPr bwMode="auto">
          <a:xfrm>
            <a:off x="6804248" y="0"/>
            <a:ext cx="1979712" cy="1070419"/>
          </a:xfrm>
          <a:prstGeom prst="rect">
            <a:avLst/>
          </a:prstGeom>
          <a:noFill/>
        </p:spPr>
      </p:pic>
      <p:sp>
        <p:nvSpPr>
          <p:cNvPr id="5" name="4 Rectángulo"/>
          <p:cNvSpPr/>
          <p:nvPr/>
        </p:nvSpPr>
        <p:spPr>
          <a:xfrm>
            <a:off x="971600" y="1412777"/>
            <a:ext cx="7704856" cy="276999"/>
          </a:xfrm>
          <a:prstGeom prst="rect">
            <a:avLst/>
          </a:prstGeom>
        </p:spPr>
        <p:txBody>
          <a:bodyPr wrap="square">
            <a:spAutoFit/>
          </a:bodyPr>
          <a:lstStyle/>
          <a:p>
            <a:pPr lvl="0" algn="just" hangingPunct="0">
              <a:spcBef>
                <a:spcPts val="400"/>
              </a:spcBef>
              <a:defRPr sz="1800" b="0" i="0" u="none" strike="noStrike" kern="0" cap="none" spc="0" baseline="0">
                <a:solidFill>
                  <a:srgbClr val="000000"/>
                </a:solidFill>
                <a:uFillTx/>
              </a:defRPr>
            </a:pPr>
            <a:endParaRPr lang="es-ES" sz="1200" b="1" dirty="0">
              <a:solidFill>
                <a:srgbClr val="000000"/>
              </a:solidFill>
              <a:latin typeface="Century Gothic" pitchFamily="34"/>
            </a:endParaRPr>
          </a:p>
        </p:txBody>
      </p:sp>
      <p:sp>
        <p:nvSpPr>
          <p:cNvPr id="10" name="9 Rectángulo"/>
          <p:cNvSpPr/>
          <p:nvPr/>
        </p:nvSpPr>
        <p:spPr>
          <a:xfrm>
            <a:off x="323528" y="1279694"/>
            <a:ext cx="8496944" cy="830997"/>
          </a:xfrm>
          <a:prstGeom prst="rect">
            <a:avLst/>
          </a:prstGeom>
        </p:spPr>
        <p:txBody>
          <a:bodyPr wrap="square">
            <a:spAutoFit/>
          </a:bodyPr>
          <a:lstStyle/>
          <a:p>
            <a:pPr lvl="0" algn="just" hangingPunct="0">
              <a:spcBef>
                <a:spcPts val="400"/>
              </a:spcBef>
              <a:defRPr sz="1800" b="0" i="0" u="none" strike="noStrike" kern="0" cap="none" spc="0" baseline="0">
                <a:solidFill>
                  <a:srgbClr val="000000"/>
                </a:solidFill>
                <a:uFillTx/>
              </a:defRPr>
            </a:pPr>
            <a:r>
              <a:rPr lang="es-ES" sz="1200" b="1" dirty="0" smtClean="0">
                <a:solidFill>
                  <a:srgbClr val="000000"/>
                </a:solidFill>
                <a:latin typeface="Century Gothic" pitchFamily="34"/>
              </a:rPr>
              <a:t>En este modulo te permite la cantidad de mensajes enviados en un rango de fecha estipulado, una vez tenga la fecha estipulada presione el botón “Buscar” y la plataforma muestra la información de los mensajes enviados y el total, puede exportar la información presionando el icono de Excel y también ver la información de gráficos de torta presionando el icono de gráficos</a:t>
            </a:r>
            <a:endParaRPr lang="es-ES" sz="1200" b="1" dirty="0">
              <a:solidFill>
                <a:srgbClr val="000000"/>
              </a:solidFill>
              <a:latin typeface="Century Gothic" pitchFamily="34"/>
            </a:endParaRPr>
          </a:p>
        </p:txBody>
      </p:sp>
      <p:sp>
        <p:nvSpPr>
          <p:cNvPr id="9" name="8 Rectángulo"/>
          <p:cNvSpPr/>
          <p:nvPr/>
        </p:nvSpPr>
        <p:spPr>
          <a:xfrm>
            <a:off x="395536" y="1196753"/>
            <a:ext cx="8424936" cy="276999"/>
          </a:xfrm>
          <a:prstGeom prst="rect">
            <a:avLst/>
          </a:prstGeom>
        </p:spPr>
        <p:txBody>
          <a:bodyPr wrap="square">
            <a:spAutoFit/>
          </a:bodyPr>
          <a:lstStyle/>
          <a:p>
            <a:pPr algn="just" hangingPunct="0">
              <a:spcBef>
                <a:spcPts val="400"/>
              </a:spcBef>
              <a:defRPr sz="1800" b="0" i="0" u="none" strike="noStrike" kern="0" cap="none" spc="0" baseline="0">
                <a:solidFill>
                  <a:srgbClr val="000000"/>
                </a:solidFill>
                <a:uFillTx/>
              </a:defRPr>
            </a:pPr>
            <a:endParaRPr lang="es-CO" sz="1200" b="1" kern="0" dirty="0" smtClean="0">
              <a:solidFill>
                <a:srgbClr val="000000"/>
              </a:solidFill>
              <a:latin typeface="Century Gothic" pitchFamily="34"/>
            </a:endParaRPr>
          </a:p>
        </p:txBody>
      </p:sp>
      <p:pic>
        <p:nvPicPr>
          <p:cNvPr id="12" name="Picture 2"/>
          <p:cNvPicPr>
            <a:picLocks noChangeAspect="1"/>
          </p:cNvPicPr>
          <p:nvPr/>
        </p:nvPicPr>
        <p:blipFill>
          <a:blip r:embed="rId3" cstate="print"/>
          <a:srcRect/>
          <a:stretch>
            <a:fillRect/>
          </a:stretch>
        </p:blipFill>
        <p:spPr>
          <a:xfrm>
            <a:off x="2369250" y="2204864"/>
            <a:ext cx="3912346" cy="3672408"/>
          </a:xfrm>
          <a:prstGeom prst="rect">
            <a:avLst/>
          </a:prstGeom>
          <a:noFill/>
          <a:ln>
            <a:noFill/>
          </a:ln>
        </p:spPr>
      </p:pic>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457200" y="3212976"/>
            <a:ext cx="8229600" cy="2794315"/>
          </a:xfrm>
        </p:spPr>
        <p:txBody>
          <a:bodyPr>
            <a:normAutofit/>
          </a:bodyPr>
          <a:lstStyle/>
          <a:p>
            <a:pPr marL="0"/>
            <a:endParaRPr lang="es-ES" sz="2100" dirty="0" smtClean="0"/>
          </a:p>
          <a:p>
            <a:pPr>
              <a:buNone/>
            </a:pPr>
            <a:endParaRPr lang="es-ES" dirty="0"/>
          </a:p>
        </p:txBody>
      </p:sp>
      <p:sp>
        <p:nvSpPr>
          <p:cNvPr id="3" name="2 Título"/>
          <p:cNvSpPr>
            <a:spLocks noGrp="1"/>
          </p:cNvSpPr>
          <p:nvPr>
            <p:ph type="title"/>
          </p:nvPr>
        </p:nvSpPr>
        <p:spPr>
          <a:xfrm>
            <a:off x="457200" y="620688"/>
            <a:ext cx="8229600" cy="576064"/>
          </a:xfrm>
        </p:spPr>
        <p:txBody>
          <a:bodyPr>
            <a:normAutofit fontScale="90000"/>
          </a:bodyPr>
          <a:lstStyle/>
          <a:p>
            <a:r>
              <a:rPr lang="es-CO" sz="2700" i="1" dirty="0" smtClean="0">
                <a:solidFill>
                  <a:srgbClr val="FF6600"/>
                </a:solidFill>
                <a:effectLst>
                  <a:outerShdw dist="38096" dir="2700000">
                    <a:srgbClr val="000000"/>
                  </a:outerShdw>
                </a:effectLst>
                <a:latin typeface="Century Gothic" pitchFamily="34"/>
              </a:rPr>
              <a:t/>
            </a:r>
            <a:br>
              <a:rPr lang="es-CO" sz="2700" i="1" dirty="0" smtClean="0">
                <a:solidFill>
                  <a:srgbClr val="FF6600"/>
                </a:solidFill>
                <a:effectLst>
                  <a:outerShdw dist="38096" dir="2700000">
                    <a:srgbClr val="000000"/>
                  </a:outerShdw>
                </a:effectLst>
                <a:latin typeface="Century Gothic" pitchFamily="34"/>
              </a:rPr>
            </a:br>
            <a:r>
              <a:rPr lang="es-CO" sz="2700" i="1" dirty="0" smtClean="0">
                <a:solidFill>
                  <a:srgbClr val="FF6600"/>
                </a:solidFill>
                <a:effectLst>
                  <a:outerShdw dist="38096" dir="2700000">
                    <a:srgbClr val="000000"/>
                  </a:outerShdw>
                </a:effectLst>
                <a:latin typeface="Century Gothic" pitchFamily="34"/>
              </a:rPr>
              <a:t/>
            </a:r>
            <a:br>
              <a:rPr lang="es-CO" sz="2700" i="1" dirty="0" smtClean="0">
                <a:solidFill>
                  <a:srgbClr val="FF6600"/>
                </a:solidFill>
                <a:effectLst>
                  <a:outerShdw dist="38096" dir="2700000">
                    <a:srgbClr val="000000"/>
                  </a:outerShdw>
                </a:effectLst>
                <a:latin typeface="Century Gothic" pitchFamily="34"/>
              </a:rPr>
            </a:br>
            <a:r>
              <a:rPr lang="es-CO" sz="2700" i="1" dirty="0" smtClean="0">
                <a:solidFill>
                  <a:srgbClr val="FF6600"/>
                </a:solidFill>
                <a:effectLst>
                  <a:outerShdw dist="38096" dir="2700000">
                    <a:srgbClr val="000000"/>
                  </a:outerShdw>
                </a:effectLst>
                <a:latin typeface="Century Gothic" pitchFamily="34"/>
              </a:rPr>
              <a:t/>
            </a:r>
            <a:br>
              <a:rPr lang="es-CO" sz="2700" i="1" dirty="0" smtClean="0">
                <a:solidFill>
                  <a:srgbClr val="FF6600"/>
                </a:solidFill>
                <a:effectLst>
                  <a:outerShdw dist="38096" dir="2700000">
                    <a:srgbClr val="000000"/>
                  </a:outerShdw>
                </a:effectLst>
                <a:latin typeface="Century Gothic" pitchFamily="34"/>
              </a:rPr>
            </a:br>
            <a:r>
              <a:rPr lang="es-CO" sz="2700" i="1" dirty="0" smtClean="0">
                <a:solidFill>
                  <a:srgbClr val="FF6600"/>
                </a:solidFill>
                <a:effectLst>
                  <a:outerShdw dist="38096" dir="2700000">
                    <a:srgbClr val="000000"/>
                  </a:outerShdw>
                </a:effectLst>
                <a:latin typeface="Century Gothic" pitchFamily="34"/>
              </a:rPr>
              <a:t/>
            </a:r>
            <a:br>
              <a:rPr lang="es-CO" sz="2700" i="1" dirty="0" smtClean="0">
                <a:solidFill>
                  <a:srgbClr val="FF6600"/>
                </a:solidFill>
                <a:effectLst>
                  <a:outerShdw dist="38096" dir="2700000">
                    <a:srgbClr val="000000"/>
                  </a:outerShdw>
                </a:effectLst>
                <a:latin typeface="Century Gothic" pitchFamily="34"/>
              </a:rPr>
            </a:br>
            <a:r>
              <a:rPr lang="es-CO" sz="2700" i="1" dirty="0" smtClean="0">
                <a:solidFill>
                  <a:srgbClr val="FF6600"/>
                </a:solidFill>
                <a:effectLst>
                  <a:outerShdw dist="38096" dir="2700000">
                    <a:srgbClr val="000000"/>
                  </a:outerShdw>
                </a:effectLst>
                <a:latin typeface="Century Gothic" pitchFamily="34"/>
              </a:rPr>
              <a:t/>
            </a:r>
            <a:br>
              <a:rPr lang="es-CO" sz="2700" i="1" dirty="0" smtClean="0">
                <a:solidFill>
                  <a:srgbClr val="FF6600"/>
                </a:solidFill>
                <a:effectLst>
                  <a:outerShdw dist="38096" dir="2700000">
                    <a:srgbClr val="000000"/>
                  </a:outerShdw>
                </a:effectLst>
                <a:latin typeface="Century Gothic" pitchFamily="34"/>
              </a:rPr>
            </a:br>
            <a:r>
              <a:rPr lang="es-CO" sz="2700" i="1" dirty="0" smtClean="0">
                <a:solidFill>
                  <a:srgbClr val="FF6600"/>
                </a:solidFill>
                <a:effectLst>
                  <a:outerShdw dist="38096" dir="2700000">
                    <a:srgbClr val="000000"/>
                  </a:outerShdw>
                </a:effectLst>
                <a:latin typeface="Century Gothic" pitchFamily="34"/>
              </a:rPr>
              <a:t/>
            </a:r>
            <a:br>
              <a:rPr lang="es-CO" sz="2700" i="1" dirty="0" smtClean="0">
                <a:solidFill>
                  <a:srgbClr val="FF6600"/>
                </a:solidFill>
                <a:effectLst>
                  <a:outerShdw dist="38096" dir="2700000">
                    <a:srgbClr val="000000"/>
                  </a:outerShdw>
                </a:effectLst>
                <a:latin typeface="Century Gothic" pitchFamily="34"/>
              </a:rPr>
            </a:br>
            <a:r>
              <a:rPr lang="es-CO" sz="2700" i="1" dirty="0" smtClean="0">
                <a:solidFill>
                  <a:srgbClr val="FF6600"/>
                </a:solidFill>
                <a:effectLst>
                  <a:outerShdw dist="38096" dir="2700000">
                    <a:srgbClr val="000000"/>
                  </a:outerShdw>
                </a:effectLst>
                <a:latin typeface="Century Gothic" pitchFamily="34"/>
              </a:rPr>
              <a:t/>
            </a:r>
            <a:br>
              <a:rPr lang="es-CO" sz="2700" i="1" dirty="0" smtClean="0">
                <a:solidFill>
                  <a:srgbClr val="FF6600"/>
                </a:solidFill>
                <a:effectLst>
                  <a:outerShdw dist="38096" dir="2700000">
                    <a:srgbClr val="000000"/>
                  </a:outerShdw>
                </a:effectLst>
                <a:latin typeface="Century Gothic" pitchFamily="34"/>
              </a:rPr>
            </a:br>
            <a:r>
              <a:rPr lang="es-CO" sz="2700" i="1" dirty="0" smtClean="0">
                <a:solidFill>
                  <a:srgbClr val="FF6600"/>
                </a:solidFill>
                <a:effectLst>
                  <a:outerShdw dist="38096" dir="2700000">
                    <a:srgbClr val="000000"/>
                  </a:outerShdw>
                </a:effectLst>
                <a:latin typeface="Century Gothic" pitchFamily="34"/>
              </a:rPr>
              <a:t/>
            </a:r>
            <a:br>
              <a:rPr lang="es-CO" sz="2700" i="1" dirty="0" smtClean="0">
                <a:solidFill>
                  <a:srgbClr val="FF6600"/>
                </a:solidFill>
                <a:effectLst>
                  <a:outerShdw dist="38096" dir="2700000">
                    <a:srgbClr val="000000"/>
                  </a:outerShdw>
                </a:effectLst>
                <a:latin typeface="Century Gothic" pitchFamily="34"/>
              </a:rPr>
            </a:br>
            <a:r>
              <a:rPr lang="es-CO" sz="2700" i="1" dirty="0" smtClean="0">
                <a:solidFill>
                  <a:srgbClr val="FF6600"/>
                </a:solidFill>
                <a:effectLst>
                  <a:outerShdw dist="38096" dir="2700000">
                    <a:srgbClr val="000000"/>
                  </a:outerShdw>
                </a:effectLst>
                <a:latin typeface="Century Gothic" pitchFamily="34"/>
              </a:rPr>
              <a:t/>
            </a:r>
            <a:br>
              <a:rPr lang="es-CO" sz="2700" i="1" dirty="0" smtClean="0">
                <a:solidFill>
                  <a:srgbClr val="FF6600"/>
                </a:solidFill>
                <a:effectLst>
                  <a:outerShdw dist="38096" dir="2700000">
                    <a:srgbClr val="000000"/>
                  </a:outerShdw>
                </a:effectLst>
                <a:latin typeface="Century Gothic" pitchFamily="34"/>
              </a:rPr>
            </a:br>
            <a:r>
              <a:rPr lang="es-CO" sz="2700" i="1" dirty="0" smtClean="0">
                <a:solidFill>
                  <a:srgbClr val="FF6600"/>
                </a:solidFill>
                <a:effectLst>
                  <a:outerShdw dist="38096" dir="2700000">
                    <a:srgbClr val="000000"/>
                  </a:outerShdw>
                </a:effectLst>
                <a:latin typeface="Century Gothic" pitchFamily="34"/>
              </a:rPr>
              <a:t/>
            </a:r>
            <a:br>
              <a:rPr lang="es-CO" sz="2700" i="1" dirty="0" smtClean="0">
                <a:solidFill>
                  <a:srgbClr val="FF6600"/>
                </a:solidFill>
                <a:effectLst>
                  <a:outerShdw dist="38096" dir="2700000">
                    <a:srgbClr val="000000"/>
                  </a:outerShdw>
                </a:effectLst>
                <a:latin typeface="Century Gothic" pitchFamily="34"/>
              </a:rPr>
            </a:br>
            <a:r>
              <a:rPr lang="es-CO" sz="2800" i="1" dirty="0" smtClean="0">
                <a:solidFill>
                  <a:srgbClr val="FF6600"/>
                </a:solidFill>
                <a:effectLst>
                  <a:outerShdw dist="38096" dir="2700000">
                    <a:srgbClr val="000000"/>
                  </a:outerShdw>
                </a:effectLst>
                <a:latin typeface="Century Gothic" pitchFamily="34"/>
              </a:rPr>
              <a:t>MODULO OTRAS ACCIONES </a:t>
            </a:r>
            <a:br>
              <a:rPr lang="es-CO" sz="2800" i="1" dirty="0" smtClean="0">
                <a:solidFill>
                  <a:srgbClr val="FF6600"/>
                </a:solidFill>
                <a:effectLst>
                  <a:outerShdw dist="38096" dir="2700000">
                    <a:srgbClr val="000000"/>
                  </a:outerShdw>
                </a:effectLst>
                <a:latin typeface="Century Gothic" pitchFamily="34"/>
              </a:rPr>
            </a:br>
            <a:r>
              <a:rPr lang="es-CO" sz="2800" i="1" dirty="0" smtClean="0">
                <a:solidFill>
                  <a:srgbClr val="FF6600"/>
                </a:solidFill>
                <a:effectLst>
                  <a:outerShdw dist="38096" dir="2700000">
                    <a:srgbClr val="000000"/>
                  </a:outerShdw>
                </a:effectLst>
                <a:latin typeface="Century Gothic" pitchFamily="34"/>
              </a:rPr>
              <a:t>Políticas de uso </a:t>
            </a:r>
            <a:br>
              <a:rPr lang="es-CO" sz="2800" i="1" dirty="0" smtClean="0">
                <a:solidFill>
                  <a:srgbClr val="FF6600"/>
                </a:solidFill>
                <a:effectLst>
                  <a:outerShdw dist="38096" dir="2700000">
                    <a:srgbClr val="000000"/>
                  </a:outerShdw>
                </a:effectLst>
                <a:latin typeface="Century Gothic" pitchFamily="34"/>
              </a:rPr>
            </a:br>
            <a:r>
              <a:rPr lang="es-ES" sz="1300" kern="0" dirty="0" smtClean="0">
                <a:solidFill>
                  <a:srgbClr val="000000"/>
                </a:solidFill>
                <a:latin typeface="Century Gothic" pitchFamily="34"/>
                <a:ea typeface="+mn-ea"/>
                <a:cs typeface="+mn-cs"/>
              </a:rPr>
              <a:t>En este modulo te permite ver las políticas de uso que tiene la plataforma SMS</a:t>
            </a:r>
            <a:r>
              <a:rPr lang="es-ES" sz="2800" dirty="0" smtClean="0">
                <a:solidFill>
                  <a:srgbClr val="000000"/>
                </a:solidFill>
                <a:latin typeface="Century Gothic" pitchFamily="34"/>
              </a:rPr>
              <a:t/>
            </a:r>
            <a:br>
              <a:rPr lang="es-ES" sz="2800" dirty="0" smtClean="0">
                <a:solidFill>
                  <a:srgbClr val="000000"/>
                </a:solidFill>
                <a:latin typeface="Century Gothic" pitchFamily="34"/>
              </a:rPr>
            </a:br>
            <a:r>
              <a:rPr lang="es-CO" sz="2800" i="1" dirty="0" smtClean="0">
                <a:solidFill>
                  <a:srgbClr val="FF6600"/>
                </a:solidFill>
                <a:effectLst>
                  <a:outerShdw dist="38096" dir="2700000">
                    <a:srgbClr val="000000"/>
                  </a:outerShdw>
                </a:effectLst>
                <a:latin typeface="Century Gothic" pitchFamily="34"/>
              </a:rPr>
              <a:t/>
            </a:r>
            <a:br>
              <a:rPr lang="es-CO" sz="2800" i="1" dirty="0" smtClean="0">
                <a:solidFill>
                  <a:srgbClr val="FF6600"/>
                </a:solidFill>
                <a:effectLst>
                  <a:outerShdw dist="38096" dir="2700000">
                    <a:srgbClr val="000000"/>
                  </a:outerShdw>
                </a:effectLst>
                <a:latin typeface="Century Gothic" pitchFamily="34"/>
              </a:rPr>
            </a:br>
            <a:r>
              <a:rPr lang="es-CO" sz="2800" i="1" dirty="0" smtClean="0">
                <a:solidFill>
                  <a:srgbClr val="FF6600"/>
                </a:solidFill>
                <a:effectLst>
                  <a:outerShdw dist="38096" dir="2700000">
                    <a:srgbClr val="000000"/>
                  </a:outerShdw>
                </a:effectLst>
                <a:latin typeface="Century Gothic" pitchFamily="34"/>
              </a:rPr>
              <a:t/>
            </a:r>
            <a:br>
              <a:rPr lang="es-CO" sz="2800" i="1" dirty="0" smtClean="0">
                <a:solidFill>
                  <a:srgbClr val="FF6600"/>
                </a:solidFill>
                <a:effectLst>
                  <a:outerShdw dist="38096" dir="2700000">
                    <a:srgbClr val="000000"/>
                  </a:outerShdw>
                </a:effectLst>
                <a:latin typeface="Century Gothic" pitchFamily="34"/>
              </a:rPr>
            </a:br>
            <a:r>
              <a:rPr lang="es-CO" sz="2800" i="1" dirty="0" smtClean="0">
                <a:solidFill>
                  <a:srgbClr val="FF6600"/>
                </a:solidFill>
                <a:effectLst>
                  <a:outerShdw dist="38096" dir="2700000">
                    <a:srgbClr val="000000"/>
                  </a:outerShdw>
                </a:effectLst>
                <a:latin typeface="Century Gothic" pitchFamily="34"/>
              </a:rPr>
              <a:t/>
            </a:r>
            <a:br>
              <a:rPr lang="es-CO" sz="2800" i="1" dirty="0" smtClean="0">
                <a:solidFill>
                  <a:srgbClr val="FF6600"/>
                </a:solidFill>
                <a:effectLst>
                  <a:outerShdw dist="38096" dir="2700000">
                    <a:srgbClr val="000000"/>
                  </a:outerShdw>
                </a:effectLst>
                <a:latin typeface="Century Gothic" pitchFamily="34"/>
              </a:rPr>
            </a:br>
            <a:r>
              <a:rPr lang="es-CO" sz="2800" i="1" dirty="0" smtClean="0">
                <a:solidFill>
                  <a:srgbClr val="FF6600"/>
                </a:solidFill>
                <a:effectLst>
                  <a:outerShdw dist="38096" dir="2700000">
                    <a:srgbClr val="000000"/>
                  </a:outerShdw>
                </a:effectLst>
                <a:latin typeface="Century Gothic" pitchFamily="34"/>
              </a:rPr>
              <a:t/>
            </a:r>
            <a:br>
              <a:rPr lang="es-CO" sz="2800" i="1" dirty="0" smtClean="0">
                <a:solidFill>
                  <a:srgbClr val="FF6600"/>
                </a:solidFill>
                <a:effectLst>
                  <a:outerShdw dist="38096" dir="2700000">
                    <a:srgbClr val="000000"/>
                  </a:outerShdw>
                </a:effectLst>
                <a:latin typeface="Century Gothic" pitchFamily="34"/>
              </a:rPr>
            </a:br>
            <a:r>
              <a:rPr lang="es-CO" sz="2800" i="1" dirty="0" smtClean="0">
                <a:solidFill>
                  <a:srgbClr val="FF6600"/>
                </a:solidFill>
                <a:effectLst>
                  <a:outerShdw dist="38096" dir="2700000">
                    <a:srgbClr val="000000"/>
                  </a:outerShdw>
                </a:effectLst>
                <a:latin typeface="Century Gothic" pitchFamily="34"/>
              </a:rPr>
              <a:t/>
            </a:r>
            <a:br>
              <a:rPr lang="es-CO" sz="2800" i="1" dirty="0" smtClean="0">
                <a:solidFill>
                  <a:srgbClr val="FF6600"/>
                </a:solidFill>
                <a:effectLst>
                  <a:outerShdw dist="38096" dir="2700000">
                    <a:srgbClr val="000000"/>
                  </a:outerShdw>
                </a:effectLst>
                <a:latin typeface="Century Gothic" pitchFamily="34"/>
              </a:rPr>
            </a:br>
            <a:r>
              <a:rPr lang="es-CO" sz="2800" i="1" dirty="0" smtClean="0">
                <a:solidFill>
                  <a:srgbClr val="FF6600"/>
                </a:solidFill>
                <a:effectLst>
                  <a:outerShdw dist="38096" dir="2700000">
                    <a:srgbClr val="000000"/>
                  </a:outerShdw>
                </a:effectLst>
                <a:latin typeface="Century Gothic" pitchFamily="34"/>
              </a:rPr>
              <a:t/>
            </a:r>
            <a:br>
              <a:rPr lang="es-CO" sz="2800" i="1" dirty="0" smtClean="0">
                <a:solidFill>
                  <a:srgbClr val="FF6600"/>
                </a:solidFill>
                <a:effectLst>
                  <a:outerShdw dist="38096" dir="2700000">
                    <a:srgbClr val="000000"/>
                  </a:outerShdw>
                </a:effectLst>
                <a:latin typeface="Century Gothic" pitchFamily="34"/>
              </a:rPr>
            </a:br>
            <a:r>
              <a:rPr lang="es-CO" sz="2800" i="1" dirty="0" smtClean="0">
                <a:solidFill>
                  <a:srgbClr val="FF6600"/>
                </a:solidFill>
                <a:effectLst>
                  <a:outerShdw dist="38096" dir="2700000">
                    <a:srgbClr val="000000"/>
                  </a:outerShdw>
                </a:effectLst>
                <a:latin typeface="Century Gothic" pitchFamily="34"/>
              </a:rPr>
              <a:t/>
            </a:r>
            <a:br>
              <a:rPr lang="es-CO" sz="2800" i="1" dirty="0" smtClean="0">
                <a:solidFill>
                  <a:srgbClr val="FF6600"/>
                </a:solidFill>
                <a:effectLst>
                  <a:outerShdw dist="38096" dir="2700000">
                    <a:srgbClr val="000000"/>
                  </a:outerShdw>
                </a:effectLst>
                <a:latin typeface="Century Gothic" pitchFamily="34"/>
              </a:rPr>
            </a:br>
            <a:r>
              <a:rPr lang="es-CO" sz="2700" i="1" dirty="0" smtClean="0">
                <a:solidFill>
                  <a:srgbClr val="FF6600"/>
                </a:solidFill>
                <a:effectLst>
                  <a:outerShdw dist="38096" dir="2700000">
                    <a:srgbClr val="000000"/>
                  </a:outerShdw>
                </a:effectLst>
                <a:latin typeface="Century Gothic" pitchFamily="34"/>
              </a:rPr>
              <a:t/>
            </a:r>
            <a:br>
              <a:rPr lang="es-CO" sz="2700" i="1" dirty="0" smtClean="0">
                <a:solidFill>
                  <a:srgbClr val="FF6600"/>
                </a:solidFill>
                <a:effectLst>
                  <a:outerShdw dist="38096" dir="2700000">
                    <a:srgbClr val="000000"/>
                  </a:outerShdw>
                </a:effectLst>
                <a:latin typeface="Century Gothic" pitchFamily="34"/>
              </a:rPr>
            </a:br>
            <a:endParaRPr lang="es-ES" sz="2700" i="1" dirty="0">
              <a:solidFill>
                <a:srgbClr val="FF6600"/>
              </a:solidFill>
              <a:effectLst>
                <a:outerShdw dist="38096" dir="2700000">
                  <a:srgbClr val="000000"/>
                </a:outerShdw>
              </a:effectLst>
              <a:latin typeface="Century Gothic" pitchFamily="34"/>
            </a:endParaRPr>
          </a:p>
        </p:txBody>
      </p:sp>
      <p:pic>
        <p:nvPicPr>
          <p:cNvPr id="4" name="Picture 1" descr="logo-web teleamigo"/>
          <p:cNvPicPr>
            <a:picLocks noChangeAspect="1" noChangeArrowheads="1"/>
          </p:cNvPicPr>
          <p:nvPr/>
        </p:nvPicPr>
        <p:blipFill>
          <a:blip r:embed="rId2" cstate="print"/>
          <a:srcRect/>
          <a:stretch>
            <a:fillRect/>
          </a:stretch>
        </p:blipFill>
        <p:spPr bwMode="auto">
          <a:xfrm>
            <a:off x="6804248" y="0"/>
            <a:ext cx="1979712" cy="1070419"/>
          </a:xfrm>
          <a:prstGeom prst="rect">
            <a:avLst/>
          </a:prstGeom>
          <a:noFill/>
        </p:spPr>
      </p:pic>
      <p:sp>
        <p:nvSpPr>
          <p:cNvPr id="5" name="4 Rectángulo"/>
          <p:cNvSpPr/>
          <p:nvPr/>
        </p:nvSpPr>
        <p:spPr>
          <a:xfrm>
            <a:off x="395536" y="1412776"/>
            <a:ext cx="7704856" cy="276999"/>
          </a:xfrm>
          <a:prstGeom prst="rect">
            <a:avLst/>
          </a:prstGeom>
        </p:spPr>
        <p:txBody>
          <a:bodyPr wrap="square">
            <a:spAutoFit/>
          </a:bodyPr>
          <a:lstStyle/>
          <a:p>
            <a:pPr lvl="0" algn="just" hangingPunct="0">
              <a:spcBef>
                <a:spcPts val="400"/>
              </a:spcBef>
              <a:defRPr sz="1800" b="0" i="0" u="none" strike="noStrike" kern="0" cap="none" spc="0" baseline="0">
                <a:solidFill>
                  <a:srgbClr val="000000"/>
                </a:solidFill>
                <a:uFillTx/>
              </a:defRPr>
            </a:pPr>
            <a:endParaRPr lang="es-ES" sz="1200" b="1" dirty="0">
              <a:solidFill>
                <a:srgbClr val="000000"/>
              </a:solidFill>
              <a:latin typeface="Century Gothic" pitchFamily="34"/>
            </a:endParaRPr>
          </a:p>
        </p:txBody>
      </p:sp>
      <p:sp>
        <p:nvSpPr>
          <p:cNvPr id="9" name="8 Rectángulo"/>
          <p:cNvSpPr/>
          <p:nvPr/>
        </p:nvSpPr>
        <p:spPr>
          <a:xfrm>
            <a:off x="395536" y="1196753"/>
            <a:ext cx="8424936" cy="276999"/>
          </a:xfrm>
          <a:prstGeom prst="rect">
            <a:avLst/>
          </a:prstGeom>
        </p:spPr>
        <p:txBody>
          <a:bodyPr wrap="square">
            <a:spAutoFit/>
          </a:bodyPr>
          <a:lstStyle/>
          <a:p>
            <a:pPr algn="just" hangingPunct="0">
              <a:spcBef>
                <a:spcPts val="400"/>
              </a:spcBef>
              <a:defRPr sz="1800" b="0" i="0" u="none" strike="noStrike" kern="0" cap="none" spc="0" baseline="0">
                <a:solidFill>
                  <a:srgbClr val="000000"/>
                </a:solidFill>
                <a:uFillTx/>
              </a:defRPr>
            </a:pPr>
            <a:endParaRPr lang="es-CO" sz="1200" b="1" kern="0" dirty="0" smtClean="0">
              <a:solidFill>
                <a:srgbClr val="000000"/>
              </a:solidFill>
              <a:latin typeface="Century Gothic" pitchFamily="34"/>
            </a:endParaRPr>
          </a:p>
        </p:txBody>
      </p:sp>
      <p:pic>
        <p:nvPicPr>
          <p:cNvPr id="11" name="Picture 2"/>
          <p:cNvPicPr>
            <a:picLocks noChangeAspect="1"/>
          </p:cNvPicPr>
          <p:nvPr/>
        </p:nvPicPr>
        <p:blipFill>
          <a:blip r:embed="rId3" cstate="print"/>
          <a:srcRect/>
          <a:stretch>
            <a:fillRect/>
          </a:stretch>
        </p:blipFill>
        <p:spPr>
          <a:xfrm>
            <a:off x="1043608" y="2132856"/>
            <a:ext cx="7628034" cy="2709870"/>
          </a:xfrm>
          <a:prstGeom prst="rect">
            <a:avLst/>
          </a:prstGeom>
          <a:noFill/>
          <a:ln>
            <a:noFill/>
          </a:ln>
        </p:spPr>
      </p:pic>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457200" y="3212976"/>
            <a:ext cx="8229600" cy="2794315"/>
          </a:xfrm>
        </p:spPr>
        <p:txBody>
          <a:bodyPr>
            <a:normAutofit/>
          </a:bodyPr>
          <a:lstStyle/>
          <a:p>
            <a:pPr marL="0"/>
            <a:endParaRPr lang="es-ES" sz="2100" dirty="0" smtClean="0"/>
          </a:p>
          <a:p>
            <a:pPr>
              <a:buNone/>
            </a:pPr>
            <a:endParaRPr lang="es-ES" dirty="0"/>
          </a:p>
        </p:txBody>
      </p:sp>
      <p:sp>
        <p:nvSpPr>
          <p:cNvPr id="3" name="2 Título"/>
          <p:cNvSpPr>
            <a:spLocks noGrp="1"/>
          </p:cNvSpPr>
          <p:nvPr>
            <p:ph type="title"/>
          </p:nvPr>
        </p:nvSpPr>
        <p:spPr>
          <a:xfrm>
            <a:off x="457200" y="620688"/>
            <a:ext cx="8229600" cy="576064"/>
          </a:xfrm>
        </p:spPr>
        <p:txBody>
          <a:bodyPr>
            <a:normAutofit fontScale="90000"/>
          </a:bodyPr>
          <a:lstStyle/>
          <a:p>
            <a:r>
              <a:rPr lang="es-CO" sz="2700" i="1" dirty="0" smtClean="0">
                <a:solidFill>
                  <a:srgbClr val="FF6600"/>
                </a:solidFill>
                <a:effectLst>
                  <a:outerShdw dist="38096" dir="2700000">
                    <a:srgbClr val="000000"/>
                  </a:outerShdw>
                </a:effectLst>
                <a:latin typeface="Century Gothic" pitchFamily="34"/>
              </a:rPr>
              <a:t/>
            </a:r>
            <a:br>
              <a:rPr lang="es-CO" sz="2700" i="1" dirty="0" smtClean="0">
                <a:solidFill>
                  <a:srgbClr val="FF6600"/>
                </a:solidFill>
                <a:effectLst>
                  <a:outerShdw dist="38096" dir="2700000">
                    <a:srgbClr val="000000"/>
                  </a:outerShdw>
                </a:effectLst>
                <a:latin typeface="Century Gothic" pitchFamily="34"/>
              </a:rPr>
            </a:br>
            <a:r>
              <a:rPr lang="es-CO" sz="2700" i="1" dirty="0" smtClean="0">
                <a:solidFill>
                  <a:srgbClr val="FF6600"/>
                </a:solidFill>
                <a:effectLst>
                  <a:outerShdw dist="38096" dir="2700000">
                    <a:srgbClr val="000000"/>
                  </a:outerShdw>
                </a:effectLst>
                <a:latin typeface="Century Gothic" pitchFamily="34"/>
              </a:rPr>
              <a:t/>
            </a:r>
            <a:br>
              <a:rPr lang="es-CO" sz="2700" i="1" dirty="0" smtClean="0">
                <a:solidFill>
                  <a:srgbClr val="FF6600"/>
                </a:solidFill>
                <a:effectLst>
                  <a:outerShdw dist="38096" dir="2700000">
                    <a:srgbClr val="000000"/>
                  </a:outerShdw>
                </a:effectLst>
                <a:latin typeface="Century Gothic" pitchFamily="34"/>
              </a:rPr>
            </a:br>
            <a:r>
              <a:rPr lang="es-CO" sz="2700" i="1" dirty="0" smtClean="0">
                <a:solidFill>
                  <a:srgbClr val="FF6600"/>
                </a:solidFill>
                <a:effectLst>
                  <a:outerShdw dist="38096" dir="2700000">
                    <a:srgbClr val="000000"/>
                  </a:outerShdw>
                </a:effectLst>
                <a:latin typeface="Century Gothic" pitchFamily="34"/>
              </a:rPr>
              <a:t/>
            </a:r>
            <a:br>
              <a:rPr lang="es-CO" sz="2700" i="1" dirty="0" smtClean="0">
                <a:solidFill>
                  <a:srgbClr val="FF6600"/>
                </a:solidFill>
                <a:effectLst>
                  <a:outerShdw dist="38096" dir="2700000">
                    <a:srgbClr val="000000"/>
                  </a:outerShdw>
                </a:effectLst>
                <a:latin typeface="Century Gothic" pitchFamily="34"/>
              </a:rPr>
            </a:br>
            <a:r>
              <a:rPr lang="es-CO" sz="2700" i="1" dirty="0" smtClean="0">
                <a:solidFill>
                  <a:srgbClr val="FF6600"/>
                </a:solidFill>
                <a:effectLst>
                  <a:outerShdw dist="38096" dir="2700000">
                    <a:srgbClr val="000000"/>
                  </a:outerShdw>
                </a:effectLst>
                <a:latin typeface="Century Gothic" pitchFamily="34"/>
              </a:rPr>
              <a:t/>
            </a:r>
            <a:br>
              <a:rPr lang="es-CO" sz="2700" i="1" dirty="0" smtClean="0">
                <a:solidFill>
                  <a:srgbClr val="FF6600"/>
                </a:solidFill>
                <a:effectLst>
                  <a:outerShdw dist="38096" dir="2700000">
                    <a:srgbClr val="000000"/>
                  </a:outerShdw>
                </a:effectLst>
                <a:latin typeface="Century Gothic" pitchFamily="34"/>
              </a:rPr>
            </a:br>
            <a:r>
              <a:rPr lang="es-CO" sz="2700" i="1" dirty="0" smtClean="0">
                <a:solidFill>
                  <a:srgbClr val="FF6600"/>
                </a:solidFill>
                <a:effectLst>
                  <a:outerShdw dist="38096" dir="2700000">
                    <a:srgbClr val="000000"/>
                  </a:outerShdw>
                </a:effectLst>
                <a:latin typeface="Century Gothic" pitchFamily="34"/>
              </a:rPr>
              <a:t/>
            </a:r>
            <a:br>
              <a:rPr lang="es-CO" sz="2700" i="1" dirty="0" smtClean="0">
                <a:solidFill>
                  <a:srgbClr val="FF6600"/>
                </a:solidFill>
                <a:effectLst>
                  <a:outerShdw dist="38096" dir="2700000">
                    <a:srgbClr val="000000"/>
                  </a:outerShdw>
                </a:effectLst>
                <a:latin typeface="Century Gothic" pitchFamily="34"/>
              </a:rPr>
            </a:br>
            <a:r>
              <a:rPr lang="es-CO" sz="2700" i="1" dirty="0" smtClean="0">
                <a:solidFill>
                  <a:srgbClr val="FF6600"/>
                </a:solidFill>
                <a:effectLst>
                  <a:outerShdw dist="38096" dir="2700000">
                    <a:srgbClr val="000000"/>
                  </a:outerShdw>
                </a:effectLst>
                <a:latin typeface="Century Gothic" pitchFamily="34"/>
              </a:rPr>
              <a:t/>
            </a:r>
            <a:br>
              <a:rPr lang="es-CO" sz="2700" i="1" dirty="0" smtClean="0">
                <a:solidFill>
                  <a:srgbClr val="FF6600"/>
                </a:solidFill>
                <a:effectLst>
                  <a:outerShdw dist="38096" dir="2700000">
                    <a:srgbClr val="000000"/>
                  </a:outerShdw>
                </a:effectLst>
                <a:latin typeface="Century Gothic" pitchFamily="34"/>
              </a:rPr>
            </a:br>
            <a:r>
              <a:rPr lang="es-CO" sz="2700" i="1" dirty="0" smtClean="0">
                <a:solidFill>
                  <a:srgbClr val="FF6600"/>
                </a:solidFill>
                <a:effectLst>
                  <a:outerShdw dist="38096" dir="2700000">
                    <a:srgbClr val="000000"/>
                  </a:outerShdw>
                </a:effectLst>
                <a:latin typeface="Century Gothic" pitchFamily="34"/>
              </a:rPr>
              <a:t/>
            </a:r>
            <a:br>
              <a:rPr lang="es-CO" sz="2700" i="1" dirty="0" smtClean="0">
                <a:solidFill>
                  <a:srgbClr val="FF6600"/>
                </a:solidFill>
                <a:effectLst>
                  <a:outerShdw dist="38096" dir="2700000">
                    <a:srgbClr val="000000"/>
                  </a:outerShdw>
                </a:effectLst>
                <a:latin typeface="Century Gothic" pitchFamily="34"/>
              </a:rPr>
            </a:br>
            <a:r>
              <a:rPr lang="es-CO" sz="2700" i="1" dirty="0" smtClean="0">
                <a:solidFill>
                  <a:srgbClr val="FF6600"/>
                </a:solidFill>
                <a:effectLst>
                  <a:outerShdw dist="38096" dir="2700000">
                    <a:srgbClr val="000000"/>
                  </a:outerShdw>
                </a:effectLst>
                <a:latin typeface="Century Gothic" pitchFamily="34"/>
              </a:rPr>
              <a:t/>
            </a:r>
            <a:br>
              <a:rPr lang="es-CO" sz="2700" i="1" dirty="0" smtClean="0">
                <a:solidFill>
                  <a:srgbClr val="FF6600"/>
                </a:solidFill>
                <a:effectLst>
                  <a:outerShdw dist="38096" dir="2700000">
                    <a:srgbClr val="000000"/>
                  </a:outerShdw>
                </a:effectLst>
                <a:latin typeface="Century Gothic" pitchFamily="34"/>
              </a:rPr>
            </a:br>
            <a:r>
              <a:rPr lang="es-CO" sz="2700" i="1" dirty="0" smtClean="0">
                <a:solidFill>
                  <a:srgbClr val="FF6600"/>
                </a:solidFill>
                <a:effectLst>
                  <a:outerShdw dist="38096" dir="2700000">
                    <a:srgbClr val="000000"/>
                  </a:outerShdw>
                </a:effectLst>
                <a:latin typeface="Century Gothic" pitchFamily="34"/>
              </a:rPr>
              <a:t/>
            </a:r>
            <a:br>
              <a:rPr lang="es-CO" sz="2700" i="1" dirty="0" smtClean="0">
                <a:solidFill>
                  <a:srgbClr val="FF6600"/>
                </a:solidFill>
                <a:effectLst>
                  <a:outerShdw dist="38096" dir="2700000">
                    <a:srgbClr val="000000"/>
                  </a:outerShdw>
                </a:effectLst>
                <a:latin typeface="Century Gothic" pitchFamily="34"/>
              </a:rPr>
            </a:br>
            <a:r>
              <a:rPr lang="es-CO" sz="2700" i="1" dirty="0" smtClean="0">
                <a:solidFill>
                  <a:srgbClr val="FF6600"/>
                </a:solidFill>
                <a:effectLst>
                  <a:outerShdw dist="38096" dir="2700000">
                    <a:srgbClr val="000000"/>
                  </a:outerShdw>
                </a:effectLst>
                <a:latin typeface="Century Gothic" pitchFamily="34"/>
              </a:rPr>
              <a:t/>
            </a:r>
            <a:br>
              <a:rPr lang="es-CO" sz="2700" i="1" dirty="0" smtClean="0">
                <a:solidFill>
                  <a:srgbClr val="FF6600"/>
                </a:solidFill>
                <a:effectLst>
                  <a:outerShdw dist="38096" dir="2700000">
                    <a:srgbClr val="000000"/>
                  </a:outerShdw>
                </a:effectLst>
                <a:latin typeface="Century Gothic" pitchFamily="34"/>
              </a:rPr>
            </a:br>
            <a:r>
              <a:rPr lang="es-CO" sz="2800" i="1" dirty="0" smtClean="0">
                <a:solidFill>
                  <a:srgbClr val="FF6600"/>
                </a:solidFill>
                <a:effectLst>
                  <a:outerShdw dist="38096" dir="2700000">
                    <a:srgbClr val="000000"/>
                  </a:outerShdw>
                </a:effectLst>
                <a:latin typeface="Century Gothic" pitchFamily="34"/>
              </a:rPr>
              <a:t>MODULO OTRAS ACCIONES </a:t>
            </a:r>
            <a:br>
              <a:rPr lang="es-CO" sz="2800" i="1" dirty="0" smtClean="0">
                <a:solidFill>
                  <a:srgbClr val="FF6600"/>
                </a:solidFill>
                <a:effectLst>
                  <a:outerShdw dist="38096" dir="2700000">
                    <a:srgbClr val="000000"/>
                  </a:outerShdw>
                </a:effectLst>
                <a:latin typeface="Century Gothic" pitchFamily="34"/>
              </a:rPr>
            </a:br>
            <a:r>
              <a:rPr lang="es-CO" sz="2800" i="1" dirty="0" smtClean="0">
                <a:solidFill>
                  <a:srgbClr val="FF6600"/>
                </a:solidFill>
                <a:effectLst>
                  <a:outerShdw dist="38096" dir="2700000">
                    <a:srgbClr val="000000"/>
                  </a:outerShdw>
                </a:effectLst>
                <a:latin typeface="Century Gothic" pitchFamily="34"/>
              </a:rPr>
              <a:t>Cambiar mi clave </a:t>
            </a:r>
            <a:br>
              <a:rPr lang="es-CO" sz="2800" i="1" dirty="0" smtClean="0">
                <a:solidFill>
                  <a:srgbClr val="FF6600"/>
                </a:solidFill>
                <a:effectLst>
                  <a:outerShdw dist="38096" dir="2700000">
                    <a:srgbClr val="000000"/>
                  </a:outerShdw>
                </a:effectLst>
                <a:latin typeface="Century Gothic" pitchFamily="34"/>
              </a:rPr>
            </a:br>
            <a:r>
              <a:rPr lang="es-ES" sz="1200" dirty="0" smtClean="0">
                <a:solidFill>
                  <a:srgbClr val="000000"/>
                </a:solidFill>
                <a:latin typeface="Century Gothic" pitchFamily="34"/>
              </a:rPr>
              <a:t>En este modulo te permite cambiar la clave de tu usuario para la plataforma SMS, solo digita la clave nueva que desea en los campos específicos y presione el botón “Cambiar”</a:t>
            </a:r>
            <a:r>
              <a:rPr lang="es-ES" sz="2800" dirty="0" smtClean="0">
                <a:solidFill>
                  <a:srgbClr val="000000"/>
                </a:solidFill>
                <a:latin typeface="Century Gothic" pitchFamily="34"/>
              </a:rPr>
              <a:t/>
            </a:r>
            <a:br>
              <a:rPr lang="es-ES" sz="2800" dirty="0" smtClean="0">
                <a:solidFill>
                  <a:srgbClr val="000000"/>
                </a:solidFill>
                <a:latin typeface="Century Gothic" pitchFamily="34"/>
              </a:rPr>
            </a:br>
            <a:r>
              <a:rPr lang="es-ES" sz="2800" dirty="0" smtClean="0">
                <a:solidFill>
                  <a:srgbClr val="000000"/>
                </a:solidFill>
                <a:latin typeface="Century Gothic" pitchFamily="34"/>
              </a:rPr>
              <a:t/>
            </a:r>
            <a:br>
              <a:rPr lang="es-ES" sz="2800" dirty="0" smtClean="0">
                <a:solidFill>
                  <a:srgbClr val="000000"/>
                </a:solidFill>
                <a:latin typeface="Century Gothic" pitchFamily="34"/>
              </a:rPr>
            </a:br>
            <a:r>
              <a:rPr lang="es-CO" sz="2800" i="1" dirty="0" smtClean="0">
                <a:solidFill>
                  <a:srgbClr val="FF6600"/>
                </a:solidFill>
                <a:effectLst>
                  <a:outerShdw dist="38096" dir="2700000">
                    <a:srgbClr val="000000"/>
                  </a:outerShdw>
                </a:effectLst>
                <a:latin typeface="Century Gothic" pitchFamily="34"/>
              </a:rPr>
              <a:t/>
            </a:r>
            <a:br>
              <a:rPr lang="es-CO" sz="2800" i="1" dirty="0" smtClean="0">
                <a:solidFill>
                  <a:srgbClr val="FF6600"/>
                </a:solidFill>
                <a:effectLst>
                  <a:outerShdw dist="38096" dir="2700000">
                    <a:srgbClr val="000000"/>
                  </a:outerShdw>
                </a:effectLst>
                <a:latin typeface="Century Gothic" pitchFamily="34"/>
              </a:rPr>
            </a:br>
            <a:r>
              <a:rPr lang="es-CO" sz="2800" i="1" dirty="0" smtClean="0">
                <a:solidFill>
                  <a:srgbClr val="FF6600"/>
                </a:solidFill>
                <a:effectLst>
                  <a:outerShdw dist="38096" dir="2700000">
                    <a:srgbClr val="000000"/>
                  </a:outerShdw>
                </a:effectLst>
                <a:latin typeface="Century Gothic" pitchFamily="34"/>
              </a:rPr>
              <a:t/>
            </a:r>
            <a:br>
              <a:rPr lang="es-CO" sz="2800" i="1" dirty="0" smtClean="0">
                <a:solidFill>
                  <a:srgbClr val="FF6600"/>
                </a:solidFill>
                <a:effectLst>
                  <a:outerShdw dist="38096" dir="2700000">
                    <a:srgbClr val="000000"/>
                  </a:outerShdw>
                </a:effectLst>
                <a:latin typeface="Century Gothic" pitchFamily="34"/>
              </a:rPr>
            </a:br>
            <a:r>
              <a:rPr lang="es-CO" sz="2800" i="1" dirty="0" smtClean="0">
                <a:solidFill>
                  <a:srgbClr val="FF6600"/>
                </a:solidFill>
                <a:effectLst>
                  <a:outerShdw dist="38096" dir="2700000">
                    <a:srgbClr val="000000"/>
                  </a:outerShdw>
                </a:effectLst>
                <a:latin typeface="Century Gothic" pitchFamily="34"/>
              </a:rPr>
              <a:t/>
            </a:r>
            <a:br>
              <a:rPr lang="es-CO" sz="2800" i="1" dirty="0" smtClean="0">
                <a:solidFill>
                  <a:srgbClr val="FF6600"/>
                </a:solidFill>
                <a:effectLst>
                  <a:outerShdw dist="38096" dir="2700000">
                    <a:srgbClr val="000000"/>
                  </a:outerShdw>
                </a:effectLst>
                <a:latin typeface="Century Gothic" pitchFamily="34"/>
              </a:rPr>
            </a:br>
            <a:r>
              <a:rPr lang="es-CO" sz="2800" i="1" dirty="0" smtClean="0">
                <a:solidFill>
                  <a:srgbClr val="FF6600"/>
                </a:solidFill>
                <a:effectLst>
                  <a:outerShdw dist="38096" dir="2700000">
                    <a:srgbClr val="000000"/>
                  </a:outerShdw>
                </a:effectLst>
                <a:latin typeface="Century Gothic" pitchFamily="34"/>
              </a:rPr>
              <a:t/>
            </a:r>
            <a:br>
              <a:rPr lang="es-CO" sz="2800" i="1" dirty="0" smtClean="0">
                <a:solidFill>
                  <a:srgbClr val="FF6600"/>
                </a:solidFill>
                <a:effectLst>
                  <a:outerShdw dist="38096" dir="2700000">
                    <a:srgbClr val="000000"/>
                  </a:outerShdw>
                </a:effectLst>
                <a:latin typeface="Century Gothic" pitchFamily="34"/>
              </a:rPr>
            </a:br>
            <a:r>
              <a:rPr lang="es-CO" sz="2800" i="1" dirty="0" smtClean="0">
                <a:solidFill>
                  <a:srgbClr val="FF6600"/>
                </a:solidFill>
                <a:effectLst>
                  <a:outerShdw dist="38096" dir="2700000">
                    <a:srgbClr val="000000"/>
                  </a:outerShdw>
                </a:effectLst>
                <a:latin typeface="Century Gothic" pitchFamily="34"/>
              </a:rPr>
              <a:t/>
            </a:r>
            <a:br>
              <a:rPr lang="es-CO" sz="2800" i="1" dirty="0" smtClean="0">
                <a:solidFill>
                  <a:srgbClr val="FF6600"/>
                </a:solidFill>
                <a:effectLst>
                  <a:outerShdw dist="38096" dir="2700000">
                    <a:srgbClr val="000000"/>
                  </a:outerShdw>
                </a:effectLst>
                <a:latin typeface="Century Gothic" pitchFamily="34"/>
              </a:rPr>
            </a:br>
            <a:r>
              <a:rPr lang="es-CO" sz="2800" i="1" dirty="0" smtClean="0">
                <a:solidFill>
                  <a:srgbClr val="FF6600"/>
                </a:solidFill>
                <a:effectLst>
                  <a:outerShdw dist="38096" dir="2700000">
                    <a:srgbClr val="000000"/>
                  </a:outerShdw>
                </a:effectLst>
                <a:latin typeface="Century Gothic" pitchFamily="34"/>
              </a:rPr>
              <a:t/>
            </a:r>
            <a:br>
              <a:rPr lang="es-CO" sz="2800" i="1" dirty="0" smtClean="0">
                <a:solidFill>
                  <a:srgbClr val="FF6600"/>
                </a:solidFill>
                <a:effectLst>
                  <a:outerShdw dist="38096" dir="2700000">
                    <a:srgbClr val="000000"/>
                  </a:outerShdw>
                </a:effectLst>
                <a:latin typeface="Century Gothic" pitchFamily="34"/>
              </a:rPr>
            </a:br>
            <a:r>
              <a:rPr lang="es-CO" sz="2800" i="1" dirty="0" smtClean="0">
                <a:solidFill>
                  <a:srgbClr val="FF6600"/>
                </a:solidFill>
                <a:effectLst>
                  <a:outerShdw dist="38096" dir="2700000">
                    <a:srgbClr val="000000"/>
                  </a:outerShdw>
                </a:effectLst>
                <a:latin typeface="Century Gothic" pitchFamily="34"/>
              </a:rPr>
              <a:t/>
            </a:r>
            <a:br>
              <a:rPr lang="es-CO" sz="2800" i="1" dirty="0" smtClean="0">
                <a:solidFill>
                  <a:srgbClr val="FF6600"/>
                </a:solidFill>
                <a:effectLst>
                  <a:outerShdw dist="38096" dir="2700000">
                    <a:srgbClr val="000000"/>
                  </a:outerShdw>
                </a:effectLst>
                <a:latin typeface="Century Gothic" pitchFamily="34"/>
              </a:rPr>
            </a:br>
            <a:r>
              <a:rPr lang="es-CO" sz="2700" i="1" dirty="0" smtClean="0">
                <a:solidFill>
                  <a:srgbClr val="FF6600"/>
                </a:solidFill>
                <a:effectLst>
                  <a:outerShdw dist="38096" dir="2700000">
                    <a:srgbClr val="000000"/>
                  </a:outerShdw>
                </a:effectLst>
                <a:latin typeface="Century Gothic" pitchFamily="34"/>
              </a:rPr>
              <a:t/>
            </a:r>
            <a:br>
              <a:rPr lang="es-CO" sz="2700" i="1" dirty="0" smtClean="0">
                <a:solidFill>
                  <a:srgbClr val="FF6600"/>
                </a:solidFill>
                <a:effectLst>
                  <a:outerShdw dist="38096" dir="2700000">
                    <a:srgbClr val="000000"/>
                  </a:outerShdw>
                </a:effectLst>
                <a:latin typeface="Century Gothic" pitchFamily="34"/>
              </a:rPr>
            </a:br>
            <a:endParaRPr lang="es-ES" sz="2700" i="1" dirty="0">
              <a:solidFill>
                <a:srgbClr val="FF6600"/>
              </a:solidFill>
              <a:effectLst>
                <a:outerShdw dist="38096" dir="2700000">
                  <a:srgbClr val="000000"/>
                </a:outerShdw>
              </a:effectLst>
              <a:latin typeface="Century Gothic" pitchFamily="34"/>
            </a:endParaRPr>
          </a:p>
        </p:txBody>
      </p:sp>
      <p:pic>
        <p:nvPicPr>
          <p:cNvPr id="4" name="Picture 1" descr="logo-web teleamigo"/>
          <p:cNvPicPr>
            <a:picLocks noChangeAspect="1" noChangeArrowheads="1"/>
          </p:cNvPicPr>
          <p:nvPr/>
        </p:nvPicPr>
        <p:blipFill>
          <a:blip r:embed="rId2" cstate="print"/>
          <a:srcRect/>
          <a:stretch>
            <a:fillRect/>
          </a:stretch>
        </p:blipFill>
        <p:spPr bwMode="auto">
          <a:xfrm>
            <a:off x="6804248" y="0"/>
            <a:ext cx="1979712" cy="1070419"/>
          </a:xfrm>
          <a:prstGeom prst="rect">
            <a:avLst/>
          </a:prstGeom>
          <a:noFill/>
        </p:spPr>
      </p:pic>
      <p:sp>
        <p:nvSpPr>
          <p:cNvPr id="5" name="4 Rectángulo"/>
          <p:cNvSpPr/>
          <p:nvPr/>
        </p:nvSpPr>
        <p:spPr>
          <a:xfrm>
            <a:off x="971600" y="1412777"/>
            <a:ext cx="7704856" cy="276999"/>
          </a:xfrm>
          <a:prstGeom prst="rect">
            <a:avLst/>
          </a:prstGeom>
        </p:spPr>
        <p:txBody>
          <a:bodyPr wrap="square">
            <a:spAutoFit/>
          </a:bodyPr>
          <a:lstStyle/>
          <a:p>
            <a:pPr lvl="0" algn="just" hangingPunct="0">
              <a:spcBef>
                <a:spcPts val="400"/>
              </a:spcBef>
              <a:defRPr sz="1800" b="0" i="0" u="none" strike="noStrike" kern="0" cap="none" spc="0" baseline="0">
                <a:solidFill>
                  <a:srgbClr val="000000"/>
                </a:solidFill>
                <a:uFillTx/>
              </a:defRPr>
            </a:pPr>
            <a:endParaRPr lang="es-ES" sz="1200" b="1" dirty="0">
              <a:solidFill>
                <a:srgbClr val="000000"/>
              </a:solidFill>
              <a:latin typeface="Century Gothic" pitchFamily="34"/>
            </a:endParaRPr>
          </a:p>
        </p:txBody>
      </p:sp>
      <p:sp>
        <p:nvSpPr>
          <p:cNvPr id="9" name="8 Rectángulo"/>
          <p:cNvSpPr/>
          <p:nvPr/>
        </p:nvSpPr>
        <p:spPr>
          <a:xfrm>
            <a:off x="395536" y="1196753"/>
            <a:ext cx="8424936" cy="276999"/>
          </a:xfrm>
          <a:prstGeom prst="rect">
            <a:avLst/>
          </a:prstGeom>
        </p:spPr>
        <p:txBody>
          <a:bodyPr wrap="square">
            <a:spAutoFit/>
          </a:bodyPr>
          <a:lstStyle/>
          <a:p>
            <a:pPr algn="just" hangingPunct="0">
              <a:spcBef>
                <a:spcPts val="400"/>
              </a:spcBef>
              <a:defRPr sz="1800" b="0" i="0" u="none" strike="noStrike" kern="0" cap="none" spc="0" baseline="0">
                <a:solidFill>
                  <a:srgbClr val="000000"/>
                </a:solidFill>
                <a:uFillTx/>
              </a:defRPr>
            </a:pPr>
            <a:endParaRPr lang="es-CO" sz="1200" b="1" kern="0" dirty="0" smtClean="0">
              <a:solidFill>
                <a:srgbClr val="000000"/>
              </a:solidFill>
              <a:latin typeface="Century Gothic" pitchFamily="34"/>
            </a:endParaRPr>
          </a:p>
        </p:txBody>
      </p:sp>
      <p:pic>
        <p:nvPicPr>
          <p:cNvPr id="8" name="Picture 2"/>
          <p:cNvPicPr>
            <a:picLocks noChangeAspect="1"/>
          </p:cNvPicPr>
          <p:nvPr/>
        </p:nvPicPr>
        <p:blipFill>
          <a:blip r:embed="rId3" cstate="print"/>
          <a:srcRect/>
          <a:stretch>
            <a:fillRect/>
          </a:stretch>
        </p:blipFill>
        <p:spPr>
          <a:xfrm>
            <a:off x="755576" y="2276872"/>
            <a:ext cx="7507352" cy="2100276"/>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a:xfrm>
            <a:off x="539552" y="908720"/>
            <a:ext cx="8229600" cy="1224136"/>
          </a:xfrm>
        </p:spPr>
        <p:txBody>
          <a:bodyPr>
            <a:noAutofit/>
          </a:bodyPr>
          <a:lstStyle/>
          <a:p>
            <a:pPr marL="228600" lvl="0" indent="-228600" hangingPunct="0">
              <a:spcBef>
                <a:spcPts val="400"/>
              </a:spcBef>
              <a:defRPr sz="1800" b="0" i="0" u="none" strike="noStrike" kern="0" cap="none" spc="0" baseline="0">
                <a:solidFill>
                  <a:srgbClr val="000000"/>
                </a:solidFill>
                <a:uFillTx/>
              </a:defRPr>
            </a:pPr>
            <a:r>
              <a:rPr lang="es-ES" sz="1600" kern="0" dirty="0" smtClean="0">
                <a:solidFill>
                  <a:srgbClr val="000000"/>
                </a:solidFill>
                <a:latin typeface="Century Gothic" pitchFamily="34"/>
                <a:ea typeface="+mn-ea"/>
                <a:cs typeface="+mn-cs"/>
              </a:rPr>
              <a:t>Recuerde que la ruta de acceso es: </a:t>
            </a:r>
            <a:r>
              <a:rPr lang="es-ES" sz="1600" kern="0" dirty="0" smtClean="0">
                <a:solidFill>
                  <a:srgbClr val="000000"/>
                </a:solidFill>
                <a:latin typeface="Century Gothic" pitchFamily="34"/>
                <a:ea typeface="+mn-ea"/>
                <a:cs typeface="+mn-cs"/>
                <a:hlinkClick r:id="rId2"/>
              </a:rPr>
              <a:t>http://www.portalsms.co/sms/</a:t>
            </a:r>
            <a:r>
              <a:rPr lang="es-ES" sz="1600" kern="0" dirty="0" smtClean="0">
                <a:solidFill>
                  <a:srgbClr val="000000"/>
                </a:solidFill>
                <a:latin typeface="Century Gothic" pitchFamily="34"/>
                <a:ea typeface="+mn-ea"/>
                <a:cs typeface="+mn-cs"/>
              </a:rPr>
              <a:t/>
            </a:r>
            <a:br>
              <a:rPr lang="es-ES" sz="1600" kern="0" dirty="0" smtClean="0">
                <a:solidFill>
                  <a:srgbClr val="000000"/>
                </a:solidFill>
                <a:latin typeface="Century Gothic" pitchFamily="34"/>
                <a:ea typeface="+mn-ea"/>
                <a:cs typeface="+mn-cs"/>
              </a:rPr>
            </a:br>
            <a:r>
              <a:rPr lang="es-ES" sz="1600" kern="0" dirty="0" smtClean="0">
                <a:solidFill>
                  <a:srgbClr val="000000"/>
                </a:solidFill>
                <a:latin typeface="Century Gothic" pitchFamily="34"/>
                <a:ea typeface="+mn-ea"/>
                <a:cs typeface="+mn-cs"/>
              </a:rPr>
              <a:t>Este es el menú de inicio:</a:t>
            </a:r>
            <a:r>
              <a:rPr lang="es-ES" sz="2800" dirty="0" smtClean="0">
                <a:solidFill>
                  <a:srgbClr val="000000"/>
                </a:solidFill>
                <a:latin typeface="Century Gothic" pitchFamily="34"/>
              </a:rPr>
              <a:t/>
            </a:r>
            <a:br>
              <a:rPr lang="es-ES" sz="2800" dirty="0" smtClean="0">
                <a:solidFill>
                  <a:srgbClr val="000000"/>
                </a:solidFill>
                <a:latin typeface="Century Gothic" pitchFamily="34"/>
              </a:rPr>
            </a:br>
            <a:endParaRPr lang="es-ES" sz="2800" dirty="0" smtClean="0">
              <a:solidFill>
                <a:srgbClr val="002060"/>
              </a:solidFill>
            </a:endParaRPr>
          </a:p>
        </p:txBody>
      </p:sp>
      <p:pic>
        <p:nvPicPr>
          <p:cNvPr id="4" name="Picture 1" descr="logo-web teleamigo"/>
          <p:cNvPicPr>
            <a:picLocks noChangeAspect="1" noChangeArrowheads="1"/>
          </p:cNvPicPr>
          <p:nvPr/>
        </p:nvPicPr>
        <p:blipFill>
          <a:blip r:embed="rId3" cstate="print"/>
          <a:srcRect/>
          <a:stretch>
            <a:fillRect/>
          </a:stretch>
        </p:blipFill>
        <p:spPr bwMode="auto">
          <a:xfrm>
            <a:off x="7164288" y="188640"/>
            <a:ext cx="1763688" cy="861336"/>
          </a:xfrm>
          <a:prstGeom prst="rect">
            <a:avLst/>
          </a:prstGeom>
          <a:noFill/>
        </p:spPr>
      </p:pic>
      <p:sp>
        <p:nvSpPr>
          <p:cNvPr id="6" name="5 Rectángulo"/>
          <p:cNvSpPr/>
          <p:nvPr/>
        </p:nvSpPr>
        <p:spPr>
          <a:xfrm>
            <a:off x="571472" y="1785926"/>
            <a:ext cx="6286528" cy="1408078"/>
          </a:xfrm>
          <a:prstGeom prst="rect">
            <a:avLst/>
          </a:prstGeom>
        </p:spPr>
        <p:txBody>
          <a:bodyPr wrap="square">
            <a:spAutoFit/>
          </a:bodyPr>
          <a:lstStyle/>
          <a:p>
            <a:pPr lvl="1">
              <a:spcAft>
                <a:spcPts val="300"/>
              </a:spcAft>
            </a:pPr>
            <a:endParaRPr lang="es-CO" sz="2000" dirty="0" smtClean="0"/>
          </a:p>
          <a:p>
            <a:pPr lvl="1">
              <a:spcAft>
                <a:spcPts val="300"/>
              </a:spcAft>
            </a:pPr>
            <a:r>
              <a:rPr lang="es-ES" sz="2000" b="1" dirty="0" smtClean="0">
                <a:solidFill>
                  <a:srgbClr val="002060"/>
                </a:solidFill>
              </a:rPr>
              <a:t>:</a:t>
            </a:r>
          </a:p>
          <a:p>
            <a:pPr lvl="1">
              <a:spcAft>
                <a:spcPts val="300"/>
              </a:spcAft>
            </a:pPr>
            <a:endParaRPr lang="es-ES" sz="2000" b="1" dirty="0" smtClean="0">
              <a:solidFill>
                <a:srgbClr val="002060"/>
              </a:solidFill>
            </a:endParaRPr>
          </a:p>
          <a:p>
            <a:pPr lvl="1">
              <a:spcAft>
                <a:spcPts val="300"/>
              </a:spcAft>
              <a:buFont typeface="Wingdings" pitchFamily="2" charset="2"/>
              <a:buChar char="§"/>
            </a:pPr>
            <a:endParaRPr lang="en-US" i="1" dirty="0" smtClean="0">
              <a:solidFill>
                <a:srgbClr val="002060"/>
              </a:solidFill>
            </a:endParaRPr>
          </a:p>
        </p:txBody>
      </p:sp>
      <p:pic>
        <p:nvPicPr>
          <p:cNvPr id="15" name="14 Marcador de contenido"/>
          <p:cNvPicPr>
            <a:picLocks noGrp="1"/>
          </p:cNvPicPr>
          <p:nvPr>
            <p:ph idx="1"/>
          </p:nvPr>
        </p:nvPicPr>
        <p:blipFill>
          <a:blip r:embed="rId4" cstate="print"/>
          <a:srcRect r="29237"/>
          <a:stretch>
            <a:fillRect/>
          </a:stretch>
        </p:blipFill>
        <p:spPr>
          <a:xfrm>
            <a:off x="1187624" y="1916832"/>
            <a:ext cx="6840759" cy="4090268"/>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457200" y="3212976"/>
            <a:ext cx="8229600" cy="2794315"/>
          </a:xfrm>
        </p:spPr>
        <p:txBody>
          <a:bodyPr>
            <a:normAutofit/>
          </a:bodyPr>
          <a:lstStyle/>
          <a:p>
            <a:pPr marL="0"/>
            <a:endParaRPr lang="es-ES" sz="2100" dirty="0" smtClean="0"/>
          </a:p>
          <a:p>
            <a:pPr>
              <a:buNone/>
            </a:pPr>
            <a:endParaRPr lang="es-ES" dirty="0"/>
          </a:p>
        </p:txBody>
      </p:sp>
      <p:sp>
        <p:nvSpPr>
          <p:cNvPr id="3" name="2 Título"/>
          <p:cNvSpPr>
            <a:spLocks noGrp="1"/>
          </p:cNvSpPr>
          <p:nvPr>
            <p:ph type="title"/>
          </p:nvPr>
        </p:nvSpPr>
        <p:spPr>
          <a:xfrm>
            <a:off x="457200" y="620688"/>
            <a:ext cx="8229600" cy="576064"/>
          </a:xfrm>
        </p:spPr>
        <p:txBody>
          <a:bodyPr>
            <a:normAutofit fontScale="90000"/>
          </a:bodyPr>
          <a:lstStyle/>
          <a:p>
            <a:r>
              <a:rPr lang="es-CO" sz="2700" i="1" dirty="0" smtClean="0">
                <a:solidFill>
                  <a:srgbClr val="FF6600"/>
                </a:solidFill>
                <a:effectLst>
                  <a:outerShdw dist="38096" dir="2700000">
                    <a:srgbClr val="000000"/>
                  </a:outerShdw>
                </a:effectLst>
                <a:latin typeface="Century Gothic" pitchFamily="34"/>
              </a:rPr>
              <a:t/>
            </a:r>
            <a:br>
              <a:rPr lang="es-CO" sz="2700" i="1" dirty="0" smtClean="0">
                <a:solidFill>
                  <a:srgbClr val="FF6600"/>
                </a:solidFill>
                <a:effectLst>
                  <a:outerShdw dist="38096" dir="2700000">
                    <a:srgbClr val="000000"/>
                  </a:outerShdw>
                </a:effectLst>
                <a:latin typeface="Century Gothic" pitchFamily="34"/>
              </a:rPr>
            </a:br>
            <a:r>
              <a:rPr lang="es-CO" sz="2700" i="1" dirty="0" smtClean="0">
                <a:solidFill>
                  <a:srgbClr val="FF6600"/>
                </a:solidFill>
                <a:effectLst>
                  <a:outerShdw dist="38096" dir="2700000">
                    <a:srgbClr val="000000"/>
                  </a:outerShdw>
                </a:effectLst>
                <a:latin typeface="Century Gothic" pitchFamily="34"/>
              </a:rPr>
              <a:t/>
            </a:r>
            <a:br>
              <a:rPr lang="es-CO" sz="2700" i="1" dirty="0" smtClean="0">
                <a:solidFill>
                  <a:srgbClr val="FF6600"/>
                </a:solidFill>
                <a:effectLst>
                  <a:outerShdw dist="38096" dir="2700000">
                    <a:srgbClr val="000000"/>
                  </a:outerShdw>
                </a:effectLst>
                <a:latin typeface="Century Gothic" pitchFamily="34"/>
              </a:rPr>
            </a:br>
            <a:r>
              <a:rPr lang="es-CO" sz="2700" i="1" dirty="0" smtClean="0">
                <a:solidFill>
                  <a:srgbClr val="FF6600"/>
                </a:solidFill>
                <a:effectLst>
                  <a:outerShdw dist="38096" dir="2700000">
                    <a:srgbClr val="000000"/>
                  </a:outerShdw>
                </a:effectLst>
                <a:latin typeface="Century Gothic" pitchFamily="34"/>
              </a:rPr>
              <a:t/>
            </a:r>
            <a:br>
              <a:rPr lang="es-CO" sz="2700" i="1" dirty="0" smtClean="0">
                <a:solidFill>
                  <a:srgbClr val="FF6600"/>
                </a:solidFill>
                <a:effectLst>
                  <a:outerShdw dist="38096" dir="2700000">
                    <a:srgbClr val="000000"/>
                  </a:outerShdw>
                </a:effectLst>
                <a:latin typeface="Century Gothic" pitchFamily="34"/>
              </a:rPr>
            </a:br>
            <a:r>
              <a:rPr lang="es-CO" sz="2700" i="1" dirty="0" smtClean="0">
                <a:solidFill>
                  <a:srgbClr val="FF6600"/>
                </a:solidFill>
                <a:effectLst>
                  <a:outerShdw dist="38096" dir="2700000">
                    <a:srgbClr val="000000"/>
                  </a:outerShdw>
                </a:effectLst>
                <a:latin typeface="Century Gothic" pitchFamily="34"/>
              </a:rPr>
              <a:t/>
            </a:r>
            <a:br>
              <a:rPr lang="es-CO" sz="2700" i="1" dirty="0" smtClean="0">
                <a:solidFill>
                  <a:srgbClr val="FF6600"/>
                </a:solidFill>
                <a:effectLst>
                  <a:outerShdw dist="38096" dir="2700000">
                    <a:srgbClr val="000000"/>
                  </a:outerShdw>
                </a:effectLst>
                <a:latin typeface="Century Gothic" pitchFamily="34"/>
              </a:rPr>
            </a:br>
            <a:r>
              <a:rPr lang="es-CO" sz="2700" i="1" dirty="0" smtClean="0">
                <a:solidFill>
                  <a:srgbClr val="FF6600"/>
                </a:solidFill>
                <a:effectLst>
                  <a:outerShdw dist="38096" dir="2700000">
                    <a:srgbClr val="000000"/>
                  </a:outerShdw>
                </a:effectLst>
                <a:latin typeface="Century Gothic" pitchFamily="34"/>
              </a:rPr>
              <a:t/>
            </a:r>
            <a:br>
              <a:rPr lang="es-CO" sz="2700" i="1" dirty="0" smtClean="0">
                <a:solidFill>
                  <a:srgbClr val="FF6600"/>
                </a:solidFill>
                <a:effectLst>
                  <a:outerShdw dist="38096" dir="2700000">
                    <a:srgbClr val="000000"/>
                  </a:outerShdw>
                </a:effectLst>
                <a:latin typeface="Century Gothic" pitchFamily="34"/>
              </a:rPr>
            </a:br>
            <a:r>
              <a:rPr lang="es-CO" sz="2700" i="1" dirty="0" smtClean="0">
                <a:solidFill>
                  <a:srgbClr val="FF6600"/>
                </a:solidFill>
                <a:effectLst>
                  <a:outerShdw dist="38096" dir="2700000">
                    <a:srgbClr val="000000"/>
                  </a:outerShdw>
                </a:effectLst>
                <a:latin typeface="Century Gothic" pitchFamily="34"/>
              </a:rPr>
              <a:t/>
            </a:r>
            <a:br>
              <a:rPr lang="es-CO" sz="2700" i="1" dirty="0" smtClean="0">
                <a:solidFill>
                  <a:srgbClr val="FF6600"/>
                </a:solidFill>
                <a:effectLst>
                  <a:outerShdw dist="38096" dir="2700000">
                    <a:srgbClr val="000000"/>
                  </a:outerShdw>
                </a:effectLst>
                <a:latin typeface="Century Gothic" pitchFamily="34"/>
              </a:rPr>
            </a:br>
            <a:r>
              <a:rPr lang="es-CO" sz="2700" i="1" dirty="0" smtClean="0">
                <a:solidFill>
                  <a:srgbClr val="FF6600"/>
                </a:solidFill>
                <a:effectLst>
                  <a:outerShdw dist="38096" dir="2700000">
                    <a:srgbClr val="000000"/>
                  </a:outerShdw>
                </a:effectLst>
                <a:latin typeface="Century Gothic" pitchFamily="34"/>
              </a:rPr>
              <a:t/>
            </a:r>
            <a:br>
              <a:rPr lang="es-CO" sz="2700" i="1" dirty="0" smtClean="0">
                <a:solidFill>
                  <a:srgbClr val="FF6600"/>
                </a:solidFill>
                <a:effectLst>
                  <a:outerShdw dist="38096" dir="2700000">
                    <a:srgbClr val="000000"/>
                  </a:outerShdw>
                </a:effectLst>
                <a:latin typeface="Century Gothic" pitchFamily="34"/>
              </a:rPr>
            </a:br>
            <a:r>
              <a:rPr lang="es-CO" sz="2700" i="1" dirty="0" smtClean="0">
                <a:solidFill>
                  <a:srgbClr val="FF6600"/>
                </a:solidFill>
                <a:effectLst>
                  <a:outerShdw dist="38096" dir="2700000">
                    <a:srgbClr val="000000"/>
                  </a:outerShdw>
                </a:effectLst>
                <a:latin typeface="Century Gothic" pitchFamily="34"/>
              </a:rPr>
              <a:t/>
            </a:r>
            <a:br>
              <a:rPr lang="es-CO" sz="2700" i="1" dirty="0" smtClean="0">
                <a:solidFill>
                  <a:srgbClr val="FF6600"/>
                </a:solidFill>
                <a:effectLst>
                  <a:outerShdw dist="38096" dir="2700000">
                    <a:srgbClr val="000000"/>
                  </a:outerShdw>
                </a:effectLst>
                <a:latin typeface="Century Gothic" pitchFamily="34"/>
              </a:rPr>
            </a:br>
            <a:r>
              <a:rPr lang="es-CO" sz="2700" i="1" dirty="0" smtClean="0">
                <a:solidFill>
                  <a:srgbClr val="FF6600"/>
                </a:solidFill>
                <a:effectLst>
                  <a:outerShdw dist="38096" dir="2700000">
                    <a:srgbClr val="000000"/>
                  </a:outerShdw>
                </a:effectLst>
                <a:latin typeface="Century Gothic" pitchFamily="34"/>
              </a:rPr>
              <a:t/>
            </a:r>
            <a:br>
              <a:rPr lang="es-CO" sz="2700" i="1" dirty="0" smtClean="0">
                <a:solidFill>
                  <a:srgbClr val="FF6600"/>
                </a:solidFill>
                <a:effectLst>
                  <a:outerShdw dist="38096" dir="2700000">
                    <a:srgbClr val="000000"/>
                  </a:outerShdw>
                </a:effectLst>
                <a:latin typeface="Century Gothic" pitchFamily="34"/>
              </a:rPr>
            </a:br>
            <a:r>
              <a:rPr lang="es-CO" sz="2700" i="1" dirty="0" smtClean="0">
                <a:solidFill>
                  <a:srgbClr val="FF6600"/>
                </a:solidFill>
                <a:effectLst>
                  <a:outerShdw dist="38096" dir="2700000">
                    <a:srgbClr val="000000"/>
                  </a:outerShdw>
                </a:effectLst>
                <a:latin typeface="Century Gothic" pitchFamily="34"/>
              </a:rPr>
              <a:t/>
            </a:r>
            <a:br>
              <a:rPr lang="es-CO" sz="2700" i="1" dirty="0" smtClean="0">
                <a:solidFill>
                  <a:srgbClr val="FF6600"/>
                </a:solidFill>
                <a:effectLst>
                  <a:outerShdw dist="38096" dir="2700000">
                    <a:srgbClr val="000000"/>
                  </a:outerShdw>
                </a:effectLst>
                <a:latin typeface="Century Gothic" pitchFamily="34"/>
              </a:rPr>
            </a:br>
            <a:r>
              <a:rPr lang="es-CO" sz="2700" i="1" dirty="0" smtClean="0">
                <a:solidFill>
                  <a:srgbClr val="FF6600"/>
                </a:solidFill>
                <a:effectLst>
                  <a:outerShdw dist="38096" dir="2700000">
                    <a:srgbClr val="000000"/>
                  </a:outerShdw>
                </a:effectLst>
                <a:latin typeface="Century Gothic" pitchFamily="34"/>
              </a:rPr>
              <a:t/>
            </a:r>
            <a:br>
              <a:rPr lang="es-CO" sz="2700" i="1" dirty="0" smtClean="0">
                <a:solidFill>
                  <a:srgbClr val="FF6600"/>
                </a:solidFill>
                <a:effectLst>
                  <a:outerShdw dist="38096" dir="2700000">
                    <a:srgbClr val="000000"/>
                  </a:outerShdw>
                </a:effectLst>
                <a:latin typeface="Century Gothic" pitchFamily="34"/>
              </a:rPr>
            </a:br>
            <a:r>
              <a:rPr lang="es-CO" sz="2700" i="1" dirty="0" smtClean="0">
                <a:solidFill>
                  <a:srgbClr val="FF6600"/>
                </a:solidFill>
                <a:effectLst>
                  <a:outerShdw dist="38096" dir="2700000">
                    <a:srgbClr val="000000"/>
                  </a:outerShdw>
                </a:effectLst>
                <a:latin typeface="Century Gothic" pitchFamily="34"/>
              </a:rPr>
              <a:t/>
            </a:r>
            <a:br>
              <a:rPr lang="es-CO" sz="2700" i="1" dirty="0" smtClean="0">
                <a:solidFill>
                  <a:srgbClr val="FF6600"/>
                </a:solidFill>
                <a:effectLst>
                  <a:outerShdw dist="38096" dir="2700000">
                    <a:srgbClr val="000000"/>
                  </a:outerShdw>
                </a:effectLst>
                <a:latin typeface="Century Gothic" pitchFamily="34"/>
              </a:rPr>
            </a:br>
            <a:r>
              <a:rPr lang="es-CO" sz="2800" i="1" dirty="0" smtClean="0">
                <a:solidFill>
                  <a:srgbClr val="FF6600"/>
                </a:solidFill>
                <a:effectLst>
                  <a:outerShdw dist="38096" dir="2700000">
                    <a:srgbClr val="000000"/>
                  </a:outerShdw>
                </a:effectLst>
                <a:latin typeface="Century Gothic" pitchFamily="34"/>
              </a:rPr>
              <a:t>MODULO OTRAS ACCIONES </a:t>
            </a:r>
            <a:br>
              <a:rPr lang="es-CO" sz="2800" i="1" dirty="0" smtClean="0">
                <a:solidFill>
                  <a:srgbClr val="FF6600"/>
                </a:solidFill>
                <a:effectLst>
                  <a:outerShdw dist="38096" dir="2700000">
                    <a:srgbClr val="000000"/>
                  </a:outerShdw>
                </a:effectLst>
                <a:latin typeface="Century Gothic" pitchFamily="34"/>
              </a:rPr>
            </a:br>
            <a:r>
              <a:rPr lang="es-CO" sz="2800" i="1" dirty="0" smtClean="0">
                <a:solidFill>
                  <a:srgbClr val="FF6600"/>
                </a:solidFill>
                <a:effectLst>
                  <a:outerShdw dist="38096" dir="2700000">
                    <a:srgbClr val="000000"/>
                  </a:outerShdw>
                </a:effectLst>
                <a:latin typeface="Century Gothic" pitchFamily="34"/>
              </a:rPr>
              <a:t>Salida segura </a:t>
            </a:r>
            <a:br>
              <a:rPr lang="es-CO" sz="2800" i="1" dirty="0" smtClean="0">
                <a:solidFill>
                  <a:srgbClr val="FF6600"/>
                </a:solidFill>
                <a:effectLst>
                  <a:outerShdw dist="38096" dir="2700000">
                    <a:srgbClr val="000000"/>
                  </a:outerShdw>
                </a:effectLst>
                <a:latin typeface="Century Gothic" pitchFamily="34"/>
              </a:rPr>
            </a:br>
            <a:r>
              <a:rPr lang="es-CO" sz="2800" i="1" dirty="0" smtClean="0">
                <a:solidFill>
                  <a:srgbClr val="FF6600"/>
                </a:solidFill>
                <a:effectLst>
                  <a:outerShdw dist="38096" dir="2700000">
                    <a:srgbClr val="000000"/>
                  </a:outerShdw>
                </a:effectLst>
                <a:latin typeface="Century Gothic" pitchFamily="34"/>
              </a:rPr>
              <a:t/>
            </a:r>
            <a:br>
              <a:rPr lang="es-CO" sz="2800" i="1" dirty="0" smtClean="0">
                <a:solidFill>
                  <a:srgbClr val="FF6600"/>
                </a:solidFill>
                <a:effectLst>
                  <a:outerShdw dist="38096" dir="2700000">
                    <a:srgbClr val="000000"/>
                  </a:outerShdw>
                </a:effectLst>
                <a:latin typeface="Century Gothic" pitchFamily="34"/>
              </a:rPr>
            </a:br>
            <a:r>
              <a:rPr lang="es-ES" sz="1300" dirty="0" smtClean="0">
                <a:solidFill>
                  <a:srgbClr val="000000"/>
                </a:solidFill>
                <a:latin typeface="Century Gothic" pitchFamily="34"/>
              </a:rPr>
              <a:t>En este modulo te permite salir de la plataforma de manera segura, solamente seleccione esta opción y la plataforma le permite salir de manera segura enviándolo de nuevo al menú de usuario y contraseña.</a:t>
            </a:r>
            <a:r>
              <a:rPr lang="es-ES" sz="2800" dirty="0" smtClean="0">
                <a:solidFill>
                  <a:srgbClr val="000000"/>
                </a:solidFill>
                <a:latin typeface="Century Gothic" pitchFamily="34"/>
              </a:rPr>
              <a:t/>
            </a:r>
            <a:br>
              <a:rPr lang="es-ES" sz="2800" dirty="0" smtClean="0">
                <a:solidFill>
                  <a:srgbClr val="000000"/>
                </a:solidFill>
                <a:latin typeface="Century Gothic" pitchFamily="34"/>
              </a:rPr>
            </a:br>
            <a:r>
              <a:rPr lang="es-ES" sz="2800" dirty="0" smtClean="0">
                <a:solidFill>
                  <a:srgbClr val="000000"/>
                </a:solidFill>
                <a:latin typeface="Century Gothic" pitchFamily="34"/>
              </a:rPr>
              <a:t/>
            </a:r>
            <a:br>
              <a:rPr lang="es-ES" sz="2800" dirty="0" smtClean="0">
                <a:solidFill>
                  <a:srgbClr val="000000"/>
                </a:solidFill>
                <a:latin typeface="Century Gothic" pitchFamily="34"/>
              </a:rPr>
            </a:br>
            <a:r>
              <a:rPr lang="es-CO" sz="2800" i="1" dirty="0" smtClean="0">
                <a:solidFill>
                  <a:srgbClr val="FF6600"/>
                </a:solidFill>
                <a:effectLst>
                  <a:outerShdw dist="38096" dir="2700000">
                    <a:srgbClr val="000000"/>
                  </a:outerShdw>
                </a:effectLst>
                <a:latin typeface="Century Gothic" pitchFamily="34"/>
              </a:rPr>
              <a:t/>
            </a:r>
            <a:br>
              <a:rPr lang="es-CO" sz="2800" i="1" dirty="0" smtClean="0">
                <a:solidFill>
                  <a:srgbClr val="FF6600"/>
                </a:solidFill>
                <a:effectLst>
                  <a:outerShdw dist="38096" dir="2700000">
                    <a:srgbClr val="000000"/>
                  </a:outerShdw>
                </a:effectLst>
                <a:latin typeface="Century Gothic" pitchFamily="34"/>
              </a:rPr>
            </a:br>
            <a:r>
              <a:rPr lang="es-CO" sz="2800" i="1" dirty="0" smtClean="0">
                <a:solidFill>
                  <a:srgbClr val="FF6600"/>
                </a:solidFill>
                <a:effectLst>
                  <a:outerShdw dist="38096" dir="2700000">
                    <a:srgbClr val="000000"/>
                  </a:outerShdw>
                </a:effectLst>
                <a:latin typeface="Century Gothic" pitchFamily="34"/>
              </a:rPr>
              <a:t/>
            </a:r>
            <a:br>
              <a:rPr lang="es-CO" sz="2800" i="1" dirty="0" smtClean="0">
                <a:solidFill>
                  <a:srgbClr val="FF6600"/>
                </a:solidFill>
                <a:effectLst>
                  <a:outerShdw dist="38096" dir="2700000">
                    <a:srgbClr val="000000"/>
                  </a:outerShdw>
                </a:effectLst>
                <a:latin typeface="Century Gothic" pitchFamily="34"/>
              </a:rPr>
            </a:br>
            <a:r>
              <a:rPr lang="es-CO" sz="2800" i="1" dirty="0" smtClean="0">
                <a:solidFill>
                  <a:srgbClr val="FF6600"/>
                </a:solidFill>
                <a:effectLst>
                  <a:outerShdw dist="38096" dir="2700000">
                    <a:srgbClr val="000000"/>
                  </a:outerShdw>
                </a:effectLst>
                <a:latin typeface="Century Gothic" pitchFamily="34"/>
              </a:rPr>
              <a:t/>
            </a:r>
            <a:br>
              <a:rPr lang="es-CO" sz="2800" i="1" dirty="0" smtClean="0">
                <a:solidFill>
                  <a:srgbClr val="FF6600"/>
                </a:solidFill>
                <a:effectLst>
                  <a:outerShdw dist="38096" dir="2700000">
                    <a:srgbClr val="000000"/>
                  </a:outerShdw>
                </a:effectLst>
                <a:latin typeface="Century Gothic" pitchFamily="34"/>
              </a:rPr>
            </a:br>
            <a:r>
              <a:rPr lang="es-CO" sz="2800" i="1" dirty="0" smtClean="0">
                <a:solidFill>
                  <a:srgbClr val="FF6600"/>
                </a:solidFill>
                <a:effectLst>
                  <a:outerShdw dist="38096" dir="2700000">
                    <a:srgbClr val="000000"/>
                  </a:outerShdw>
                </a:effectLst>
                <a:latin typeface="Century Gothic" pitchFamily="34"/>
              </a:rPr>
              <a:t/>
            </a:r>
            <a:br>
              <a:rPr lang="es-CO" sz="2800" i="1" dirty="0" smtClean="0">
                <a:solidFill>
                  <a:srgbClr val="FF6600"/>
                </a:solidFill>
                <a:effectLst>
                  <a:outerShdw dist="38096" dir="2700000">
                    <a:srgbClr val="000000"/>
                  </a:outerShdw>
                </a:effectLst>
                <a:latin typeface="Century Gothic" pitchFamily="34"/>
              </a:rPr>
            </a:br>
            <a:r>
              <a:rPr lang="es-CO" sz="2800" i="1" dirty="0" smtClean="0">
                <a:solidFill>
                  <a:srgbClr val="FF6600"/>
                </a:solidFill>
                <a:effectLst>
                  <a:outerShdw dist="38096" dir="2700000">
                    <a:srgbClr val="000000"/>
                  </a:outerShdw>
                </a:effectLst>
                <a:latin typeface="Century Gothic" pitchFamily="34"/>
              </a:rPr>
              <a:t/>
            </a:r>
            <a:br>
              <a:rPr lang="es-CO" sz="2800" i="1" dirty="0" smtClean="0">
                <a:solidFill>
                  <a:srgbClr val="FF6600"/>
                </a:solidFill>
                <a:effectLst>
                  <a:outerShdw dist="38096" dir="2700000">
                    <a:srgbClr val="000000"/>
                  </a:outerShdw>
                </a:effectLst>
                <a:latin typeface="Century Gothic" pitchFamily="34"/>
              </a:rPr>
            </a:br>
            <a:r>
              <a:rPr lang="es-CO" sz="2800" i="1" dirty="0" smtClean="0">
                <a:solidFill>
                  <a:srgbClr val="FF6600"/>
                </a:solidFill>
                <a:effectLst>
                  <a:outerShdw dist="38096" dir="2700000">
                    <a:srgbClr val="000000"/>
                  </a:outerShdw>
                </a:effectLst>
                <a:latin typeface="Century Gothic" pitchFamily="34"/>
              </a:rPr>
              <a:t/>
            </a:r>
            <a:br>
              <a:rPr lang="es-CO" sz="2800" i="1" dirty="0" smtClean="0">
                <a:solidFill>
                  <a:srgbClr val="FF6600"/>
                </a:solidFill>
                <a:effectLst>
                  <a:outerShdw dist="38096" dir="2700000">
                    <a:srgbClr val="000000"/>
                  </a:outerShdw>
                </a:effectLst>
                <a:latin typeface="Century Gothic" pitchFamily="34"/>
              </a:rPr>
            </a:br>
            <a:r>
              <a:rPr lang="es-CO" sz="2800" i="1" dirty="0" smtClean="0">
                <a:solidFill>
                  <a:srgbClr val="FF6600"/>
                </a:solidFill>
                <a:effectLst>
                  <a:outerShdw dist="38096" dir="2700000">
                    <a:srgbClr val="000000"/>
                  </a:outerShdw>
                </a:effectLst>
                <a:latin typeface="Century Gothic" pitchFamily="34"/>
              </a:rPr>
              <a:t/>
            </a:r>
            <a:br>
              <a:rPr lang="es-CO" sz="2800" i="1" dirty="0" smtClean="0">
                <a:solidFill>
                  <a:srgbClr val="FF6600"/>
                </a:solidFill>
                <a:effectLst>
                  <a:outerShdw dist="38096" dir="2700000">
                    <a:srgbClr val="000000"/>
                  </a:outerShdw>
                </a:effectLst>
                <a:latin typeface="Century Gothic" pitchFamily="34"/>
              </a:rPr>
            </a:br>
            <a:r>
              <a:rPr lang="es-CO" sz="2700" i="1" dirty="0" smtClean="0">
                <a:solidFill>
                  <a:srgbClr val="FF6600"/>
                </a:solidFill>
                <a:effectLst>
                  <a:outerShdw dist="38096" dir="2700000">
                    <a:srgbClr val="000000"/>
                  </a:outerShdw>
                </a:effectLst>
                <a:latin typeface="Century Gothic" pitchFamily="34"/>
              </a:rPr>
              <a:t/>
            </a:r>
            <a:br>
              <a:rPr lang="es-CO" sz="2700" i="1" dirty="0" smtClean="0">
                <a:solidFill>
                  <a:srgbClr val="FF6600"/>
                </a:solidFill>
                <a:effectLst>
                  <a:outerShdw dist="38096" dir="2700000">
                    <a:srgbClr val="000000"/>
                  </a:outerShdw>
                </a:effectLst>
                <a:latin typeface="Century Gothic" pitchFamily="34"/>
              </a:rPr>
            </a:br>
            <a:endParaRPr lang="es-ES" sz="2700" i="1" dirty="0">
              <a:solidFill>
                <a:srgbClr val="FF6600"/>
              </a:solidFill>
              <a:effectLst>
                <a:outerShdw dist="38096" dir="2700000">
                  <a:srgbClr val="000000"/>
                </a:outerShdw>
              </a:effectLst>
              <a:latin typeface="Century Gothic" pitchFamily="34"/>
            </a:endParaRPr>
          </a:p>
        </p:txBody>
      </p:sp>
      <p:pic>
        <p:nvPicPr>
          <p:cNvPr id="4" name="Picture 1" descr="logo-web teleamigo"/>
          <p:cNvPicPr>
            <a:picLocks noChangeAspect="1" noChangeArrowheads="1"/>
          </p:cNvPicPr>
          <p:nvPr/>
        </p:nvPicPr>
        <p:blipFill>
          <a:blip r:embed="rId2" cstate="print"/>
          <a:srcRect/>
          <a:stretch>
            <a:fillRect/>
          </a:stretch>
        </p:blipFill>
        <p:spPr bwMode="auto">
          <a:xfrm>
            <a:off x="6804248" y="0"/>
            <a:ext cx="1979712" cy="1070419"/>
          </a:xfrm>
          <a:prstGeom prst="rect">
            <a:avLst/>
          </a:prstGeom>
          <a:noFill/>
        </p:spPr>
      </p:pic>
      <p:sp>
        <p:nvSpPr>
          <p:cNvPr id="5" name="4 Rectángulo"/>
          <p:cNvSpPr/>
          <p:nvPr/>
        </p:nvSpPr>
        <p:spPr>
          <a:xfrm>
            <a:off x="971600" y="1412777"/>
            <a:ext cx="7704856" cy="276999"/>
          </a:xfrm>
          <a:prstGeom prst="rect">
            <a:avLst/>
          </a:prstGeom>
        </p:spPr>
        <p:txBody>
          <a:bodyPr wrap="square">
            <a:spAutoFit/>
          </a:bodyPr>
          <a:lstStyle/>
          <a:p>
            <a:pPr lvl="0" algn="just" hangingPunct="0">
              <a:spcBef>
                <a:spcPts val="400"/>
              </a:spcBef>
              <a:defRPr sz="1800" b="0" i="0" u="none" strike="noStrike" kern="0" cap="none" spc="0" baseline="0">
                <a:solidFill>
                  <a:srgbClr val="000000"/>
                </a:solidFill>
                <a:uFillTx/>
              </a:defRPr>
            </a:pPr>
            <a:endParaRPr lang="es-ES" sz="1200" b="1" dirty="0">
              <a:solidFill>
                <a:srgbClr val="000000"/>
              </a:solidFill>
              <a:latin typeface="Century Gothic" pitchFamily="34"/>
            </a:endParaRPr>
          </a:p>
        </p:txBody>
      </p:sp>
      <p:sp>
        <p:nvSpPr>
          <p:cNvPr id="9" name="8 Rectángulo"/>
          <p:cNvSpPr/>
          <p:nvPr/>
        </p:nvSpPr>
        <p:spPr>
          <a:xfrm>
            <a:off x="395536" y="1844824"/>
            <a:ext cx="8424936" cy="1220847"/>
          </a:xfrm>
          <a:prstGeom prst="rect">
            <a:avLst/>
          </a:prstGeom>
        </p:spPr>
        <p:txBody>
          <a:bodyPr wrap="square">
            <a:spAutoFit/>
          </a:bodyPr>
          <a:lstStyle/>
          <a:p>
            <a:pPr algn="just" hangingPunct="0">
              <a:spcBef>
                <a:spcPts val="400"/>
              </a:spcBef>
              <a:defRPr sz="1800" b="0" i="0" u="none" strike="noStrike" kern="0" cap="none" spc="0" baseline="0">
                <a:solidFill>
                  <a:srgbClr val="000000"/>
                </a:solidFill>
                <a:uFillTx/>
              </a:defRPr>
            </a:pPr>
            <a:endParaRPr lang="es-ES_tradnl" sz="1200" b="1" kern="0" dirty="0" smtClean="0">
              <a:solidFill>
                <a:srgbClr val="000000"/>
              </a:solidFill>
              <a:latin typeface="Century Gothic" pitchFamily="34"/>
            </a:endParaRPr>
          </a:p>
          <a:p>
            <a:pPr algn="just" hangingPunct="0">
              <a:spcBef>
                <a:spcPts val="400"/>
              </a:spcBef>
              <a:defRPr sz="1800" b="0" i="0" u="none" strike="noStrike" kern="0" cap="none" spc="0" baseline="0">
                <a:solidFill>
                  <a:srgbClr val="000000"/>
                </a:solidFill>
                <a:uFillTx/>
              </a:defRPr>
            </a:pPr>
            <a:endParaRPr lang="es-ES_tradnl" sz="1200" b="1" kern="0" dirty="0" smtClean="0">
              <a:solidFill>
                <a:srgbClr val="000000"/>
              </a:solidFill>
              <a:latin typeface="Century Gothic" pitchFamily="34"/>
            </a:endParaRPr>
          </a:p>
          <a:p>
            <a:pPr algn="just" hangingPunct="0">
              <a:spcBef>
                <a:spcPts val="400"/>
              </a:spcBef>
              <a:defRPr sz="1800" b="0" i="0" u="none" strike="noStrike" kern="0" cap="none" spc="0" baseline="0">
                <a:solidFill>
                  <a:srgbClr val="000000"/>
                </a:solidFill>
                <a:uFillTx/>
              </a:defRPr>
            </a:pPr>
            <a:endParaRPr lang="es-ES_tradnl" sz="1200" b="1" kern="0" dirty="0" smtClean="0">
              <a:solidFill>
                <a:srgbClr val="000000"/>
              </a:solidFill>
              <a:latin typeface="Century Gothic" pitchFamily="34"/>
            </a:endParaRPr>
          </a:p>
          <a:p>
            <a:pPr algn="just" hangingPunct="0">
              <a:spcBef>
                <a:spcPts val="400"/>
              </a:spcBef>
              <a:defRPr sz="1800" b="0" i="0" u="none" strike="noStrike" kern="0" cap="none" spc="0" baseline="0">
                <a:solidFill>
                  <a:srgbClr val="000000"/>
                </a:solidFill>
                <a:uFillTx/>
              </a:defRPr>
            </a:pPr>
            <a:endParaRPr lang="es-ES_tradnl" sz="1200" b="1" kern="0" dirty="0" smtClean="0">
              <a:solidFill>
                <a:srgbClr val="000000"/>
              </a:solidFill>
              <a:latin typeface="Century Gothic" pitchFamily="34"/>
            </a:endParaRPr>
          </a:p>
          <a:p>
            <a:pPr algn="just" hangingPunct="0">
              <a:spcBef>
                <a:spcPts val="400"/>
              </a:spcBef>
              <a:defRPr sz="1800" b="0" i="0" u="none" strike="noStrike" kern="0" cap="none" spc="0" baseline="0">
                <a:solidFill>
                  <a:srgbClr val="000000"/>
                </a:solidFill>
                <a:uFillTx/>
              </a:defRPr>
            </a:pPr>
            <a:endParaRPr lang="es-CO" sz="1200" b="1" kern="0" dirty="0" smtClean="0">
              <a:solidFill>
                <a:srgbClr val="000000"/>
              </a:solidFill>
              <a:latin typeface="Century Gothic" pitchFamily="34"/>
            </a:endParaRPr>
          </a:p>
        </p:txBody>
      </p:sp>
      <p:sp>
        <p:nvSpPr>
          <p:cNvPr id="10" name="9 Rectángulo"/>
          <p:cNvSpPr/>
          <p:nvPr/>
        </p:nvSpPr>
        <p:spPr>
          <a:xfrm>
            <a:off x="2461768" y="1628802"/>
            <a:ext cx="184731" cy="338554"/>
          </a:xfrm>
          <a:prstGeom prst="rect">
            <a:avLst/>
          </a:prstGeom>
          <a:noFill/>
          <a:ln>
            <a:noFill/>
            <a:prstDash val="solid"/>
          </a:ln>
        </p:spPr>
        <p:txBody>
          <a:bodyPr vert="horz" wrap="none" lIns="91440" tIns="45720" rIns="91440" bIns="45720" anchor="t" anchorCtr="0" compatLnSpc="1">
            <a:spAutoFit/>
          </a:bodyPr>
          <a:lstStyle/>
          <a:p>
            <a:pPr marL="0" marR="0" lvl="0" indent="0" algn="just"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CO" sz="1600" b="1" i="1" u="none" strike="noStrike" kern="1200" cap="none" spc="0" baseline="0" dirty="0">
              <a:solidFill>
                <a:srgbClr val="FF6600"/>
              </a:solidFill>
              <a:effectLst>
                <a:outerShdw dist="38096" dir="2700000">
                  <a:srgbClr val="000000"/>
                </a:outerShdw>
              </a:effectLst>
              <a:uFillTx/>
              <a:latin typeface="Century Gothic" pitchFamily="34"/>
            </a:endParaRPr>
          </a:p>
        </p:txBody>
      </p:sp>
      <p:pic>
        <p:nvPicPr>
          <p:cNvPr id="11" name="Picture 2"/>
          <p:cNvPicPr>
            <a:picLocks noChangeAspect="1"/>
          </p:cNvPicPr>
          <p:nvPr/>
        </p:nvPicPr>
        <p:blipFill>
          <a:blip r:embed="rId3" cstate="print"/>
          <a:srcRect/>
          <a:stretch>
            <a:fillRect/>
          </a:stretch>
        </p:blipFill>
        <p:spPr>
          <a:xfrm>
            <a:off x="539552" y="2708920"/>
            <a:ext cx="7667628" cy="1924053"/>
          </a:xfrm>
          <a:prstGeom prst="rect">
            <a:avLst/>
          </a:prstGeom>
          <a:noFill/>
          <a:ln>
            <a:noFill/>
          </a:ln>
        </p:spPr>
      </p:pic>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p:txBody>
          <a:bodyPr>
            <a:normAutofit fontScale="90000"/>
          </a:bodyPr>
          <a:lstStyle/>
          <a:p>
            <a:pPr algn="ctr"/>
            <a:r>
              <a:rPr lang="es-ES" dirty="0" smtClean="0">
                <a:solidFill>
                  <a:srgbClr val="002060"/>
                </a:solidFill>
              </a:rPr>
              <a:t>Contáctanos</a:t>
            </a:r>
            <a:br>
              <a:rPr lang="es-ES" dirty="0" smtClean="0">
                <a:solidFill>
                  <a:srgbClr val="002060"/>
                </a:solidFill>
              </a:rPr>
            </a:br>
            <a:endParaRPr lang="es-ES" dirty="0">
              <a:solidFill>
                <a:srgbClr val="002060"/>
              </a:solidFill>
            </a:endParaRPr>
          </a:p>
        </p:txBody>
      </p:sp>
      <p:pic>
        <p:nvPicPr>
          <p:cNvPr id="4" name="irc_mi" descr="https://encrypted-tbn3.gstatic.com/images?q=tbn:ANd9GcS4LJoTz7RPNnFWsVPC3xYD1ZIXO0r-G2_0RUBTLgMPjM-1ZvxwgA"/>
          <p:cNvPicPr>
            <a:picLocks noGrp="1"/>
          </p:cNvPicPr>
          <p:nvPr>
            <p:ph idx="1"/>
          </p:nvPr>
        </p:nvPicPr>
        <p:blipFill>
          <a:blip r:embed="rId2" cstate="print"/>
          <a:srcRect/>
          <a:stretch>
            <a:fillRect/>
          </a:stretch>
        </p:blipFill>
        <p:spPr bwMode="auto">
          <a:xfrm>
            <a:off x="4143372" y="1714488"/>
            <a:ext cx="4286280" cy="2643206"/>
          </a:xfrm>
          <a:prstGeom prst="rect">
            <a:avLst/>
          </a:prstGeom>
          <a:noFill/>
          <a:ln w="9525">
            <a:noFill/>
            <a:miter lim="800000"/>
            <a:headEnd/>
            <a:tailEnd/>
          </a:ln>
        </p:spPr>
      </p:pic>
      <p:sp>
        <p:nvSpPr>
          <p:cNvPr id="5" name="4 Rectángulo"/>
          <p:cNvSpPr/>
          <p:nvPr/>
        </p:nvSpPr>
        <p:spPr>
          <a:xfrm>
            <a:off x="251520" y="1857364"/>
            <a:ext cx="3891852" cy="1200329"/>
          </a:xfrm>
          <a:prstGeom prst="rect">
            <a:avLst/>
          </a:prstGeom>
        </p:spPr>
        <p:txBody>
          <a:bodyPr wrap="square">
            <a:spAutoFit/>
          </a:bodyPr>
          <a:lstStyle/>
          <a:p>
            <a:pPr>
              <a:buNone/>
            </a:pPr>
            <a:endParaRPr lang="en-US" b="1" dirty="0" smtClean="0">
              <a:solidFill>
                <a:srgbClr val="002060"/>
              </a:solidFill>
            </a:endParaRPr>
          </a:p>
          <a:p>
            <a:pPr>
              <a:buNone/>
            </a:pPr>
            <a:r>
              <a:rPr lang="en-US" b="1" dirty="0" smtClean="0">
                <a:solidFill>
                  <a:srgbClr val="002060"/>
                </a:solidFill>
              </a:rPr>
              <a:t>PBX</a:t>
            </a:r>
            <a:r>
              <a:rPr lang="en-US" b="1" dirty="0" smtClean="0">
                <a:solidFill>
                  <a:srgbClr val="002060"/>
                </a:solidFill>
              </a:rPr>
              <a:t>: 7 044423</a:t>
            </a:r>
          </a:p>
          <a:p>
            <a:pPr>
              <a:buNone/>
            </a:pPr>
            <a:r>
              <a:rPr lang="en-US" b="1" dirty="0" smtClean="0">
                <a:solidFill>
                  <a:srgbClr val="002060"/>
                </a:solidFill>
              </a:rPr>
              <a:t>commercial@Teleamigo.com.co</a:t>
            </a:r>
          </a:p>
          <a:p>
            <a:pPr>
              <a:buNone/>
            </a:pPr>
            <a:r>
              <a:rPr lang="en-US" b="1" dirty="0" smtClean="0">
                <a:solidFill>
                  <a:srgbClr val="002060"/>
                </a:solidFill>
              </a:rPr>
              <a:t>www.teleamigo.com.co</a:t>
            </a:r>
            <a:endParaRPr lang="es-ES" dirty="0">
              <a:solidFill>
                <a:srgbClr val="002060"/>
              </a:solidFill>
            </a:endParaRPr>
          </a:p>
        </p:txBody>
      </p:sp>
      <p:sp>
        <p:nvSpPr>
          <p:cNvPr id="6" name="5 Rectángulo"/>
          <p:cNvSpPr/>
          <p:nvPr/>
        </p:nvSpPr>
        <p:spPr>
          <a:xfrm rot="10800000" flipV="1">
            <a:off x="1214413" y="4910889"/>
            <a:ext cx="7072361" cy="523220"/>
          </a:xfrm>
          <a:prstGeom prst="rect">
            <a:avLst/>
          </a:prstGeom>
        </p:spPr>
        <p:txBody>
          <a:bodyPr wrap="square">
            <a:spAutoFit/>
          </a:bodyPr>
          <a:lstStyle/>
          <a:p>
            <a:pPr algn="ctr"/>
            <a:r>
              <a:rPr lang="en-US" sz="2800" b="1" dirty="0" smtClean="0">
                <a:solidFill>
                  <a:srgbClr val="002060"/>
                </a:solidFill>
                <a:effectLst>
                  <a:outerShdw blurRad="31750" dist="25400" dir="5400000" algn="tl" rotWithShape="0">
                    <a:srgbClr val="000000">
                      <a:alpha val="25000"/>
                    </a:srgbClr>
                  </a:outerShdw>
                </a:effectLst>
                <a:latin typeface="+mj-lt"/>
                <a:ea typeface="+mj-ea"/>
                <a:cs typeface="+mj-cs"/>
              </a:rPr>
              <a:t>!Estamos a su servicio!</a:t>
            </a:r>
            <a:endParaRPr lang="es-ES" sz="2800" b="1" dirty="0" smtClean="0">
              <a:solidFill>
                <a:srgbClr val="002060"/>
              </a:solidFill>
              <a:effectLst>
                <a:outerShdw blurRad="31750" dist="25400" dir="5400000" algn="tl" rotWithShape="0">
                  <a:srgbClr val="000000">
                    <a:alpha val="25000"/>
                  </a:srgbClr>
                </a:outerShdw>
              </a:effectLst>
              <a:latin typeface="+mj-lt"/>
              <a:ea typeface="+mj-ea"/>
              <a:cs typeface="+mj-cs"/>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idx="4294967295"/>
          </p:nvPr>
        </p:nvSpPr>
        <p:spPr>
          <a:xfrm>
            <a:off x="285720" y="274638"/>
            <a:ext cx="7000924" cy="1143000"/>
          </a:xfrm>
        </p:spPr>
        <p:txBody>
          <a:bodyPr>
            <a:noAutofit/>
          </a:bodyPr>
          <a:lstStyle/>
          <a:p>
            <a:pPr lvl="0"/>
            <a:r>
              <a:rPr lang="es-ES" sz="3200" i="1" dirty="0" smtClean="0">
                <a:solidFill>
                  <a:srgbClr val="FF6600"/>
                </a:solidFill>
                <a:effectLst>
                  <a:outerShdw dist="38096" dir="2700000">
                    <a:srgbClr val="000000"/>
                  </a:outerShdw>
                </a:effectLst>
                <a:latin typeface="Century Gothic" pitchFamily="34"/>
              </a:rPr>
              <a:t>ENVIAR MENSAJES</a:t>
            </a:r>
            <a:r>
              <a:rPr lang="es-CO" sz="3200" i="1" dirty="0" smtClean="0">
                <a:solidFill>
                  <a:srgbClr val="FF6600"/>
                </a:solidFill>
                <a:effectLst>
                  <a:outerShdw dist="38096" dir="2700000">
                    <a:srgbClr val="000000"/>
                  </a:outerShdw>
                </a:effectLst>
                <a:latin typeface="Century Gothic" pitchFamily="34"/>
              </a:rPr>
              <a:t/>
            </a:r>
            <a:br>
              <a:rPr lang="es-CO" sz="3200" i="1" dirty="0" smtClean="0">
                <a:solidFill>
                  <a:srgbClr val="FF6600"/>
                </a:solidFill>
                <a:effectLst>
                  <a:outerShdw dist="38096" dir="2700000">
                    <a:srgbClr val="000000"/>
                  </a:outerShdw>
                </a:effectLst>
                <a:latin typeface="Century Gothic" pitchFamily="34"/>
              </a:rPr>
            </a:br>
            <a:endParaRPr lang="es-ES" sz="3200" dirty="0" smtClean="0">
              <a:solidFill>
                <a:srgbClr val="002060"/>
              </a:solidFill>
            </a:endParaRPr>
          </a:p>
        </p:txBody>
      </p:sp>
      <p:pic>
        <p:nvPicPr>
          <p:cNvPr id="4" name="Picture 1" descr="logo-web teleamigo"/>
          <p:cNvPicPr>
            <a:picLocks noChangeAspect="1" noChangeArrowheads="1"/>
          </p:cNvPicPr>
          <p:nvPr/>
        </p:nvPicPr>
        <p:blipFill>
          <a:blip r:embed="rId2" cstate="print"/>
          <a:srcRect/>
          <a:stretch>
            <a:fillRect/>
          </a:stretch>
        </p:blipFill>
        <p:spPr bwMode="auto">
          <a:xfrm>
            <a:off x="6858016" y="214289"/>
            <a:ext cx="1898160" cy="927009"/>
          </a:xfrm>
          <a:prstGeom prst="rect">
            <a:avLst/>
          </a:prstGeom>
          <a:noFill/>
        </p:spPr>
      </p:pic>
      <p:sp>
        <p:nvSpPr>
          <p:cNvPr id="8193" name="Rectangle 1"/>
          <p:cNvSpPr>
            <a:spLocks noChangeArrowheads="1"/>
          </p:cNvSpPr>
          <p:nvPr/>
        </p:nvSpPr>
        <p:spPr bwMode="auto">
          <a:xfrm>
            <a:off x="611560" y="1841745"/>
            <a:ext cx="7272808" cy="323165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228600" indent="-228600" hangingPunct="0">
              <a:spcBef>
                <a:spcPts val="400"/>
              </a:spcBef>
              <a:buSzPct val="100000"/>
              <a:buFont typeface="Arial" pitchFamily="34"/>
              <a:buChar char="•"/>
              <a:defRPr sz="1800" b="0" i="0" u="none" strike="noStrike" kern="0" cap="none" spc="0" baseline="0">
                <a:solidFill>
                  <a:srgbClr val="000000"/>
                </a:solidFill>
                <a:uFillTx/>
              </a:defRPr>
            </a:pPr>
            <a:r>
              <a:rPr lang="es-ES" sz="1200" b="1" dirty="0" smtClean="0">
                <a:solidFill>
                  <a:srgbClr val="000000"/>
                </a:solidFill>
                <a:latin typeface="Century Gothic" pitchFamily="34"/>
              </a:rPr>
              <a:t>Mensaje general: Envía mensajes a personas registradas en diferentes grupos de la base de datos de la plataforma SMS.</a:t>
            </a:r>
          </a:p>
          <a:p>
            <a:pPr marL="228600" indent="-228600" hangingPunct="0">
              <a:spcBef>
                <a:spcPts val="400"/>
              </a:spcBef>
              <a:buSzPct val="100000"/>
              <a:buChar char="-"/>
              <a:defRPr sz="1800" b="0" i="0" u="none" strike="noStrike" kern="0" cap="none" spc="0" baseline="0">
                <a:solidFill>
                  <a:srgbClr val="000000"/>
                </a:solidFill>
                <a:uFillTx/>
              </a:defRPr>
            </a:pPr>
            <a:r>
              <a:rPr lang="es-ES" sz="1200" b="1" dirty="0" smtClean="0">
                <a:solidFill>
                  <a:srgbClr val="000000"/>
                </a:solidFill>
                <a:latin typeface="Century Gothic" pitchFamily="34"/>
              </a:rPr>
              <a:t>Mensaje grupal: Permite enviar un mensaje a las personas que pertenezcan al mismo grupo con solo escogerlo que estén registrados en la plataforma SMS.</a:t>
            </a:r>
          </a:p>
          <a:p>
            <a:pPr marL="228600" indent="-228600" hangingPunct="0">
              <a:spcBef>
                <a:spcPts val="400"/>
              </a:spcBef>
              <a:buSzPct val="100000"/>
              <a:buChar char="-"/>
              <a:defRPr sz="1800" b="0" i="0" u="none" strike="noStrike" kern="0" cap="none" spc="0" baseline="0">
                <a:solidFill>
                  <a:srgbClr val="000000"/>
                </a:solidFill>
                <a:uFillTx/>
              </a:defRPr>
            </a:pPr>
            <a:r>
              <a:rPr lang="es-ES" sz="1200" b="1" dirty="0" smtClean="0">
                <a:solidFill>
                  <a:srgbClr val="000000"/>
                </a:solidFill>
                <a:latin typeface="Century Gothic" pitchFamily="34"/>
              </a:rPr>
              <a:t>Mensaje grupal por lote: Permite enviar un mensaje a las personas que pertenezcan al mismo grupo por lote con solo escogerlo que estén registrados en la plataforma SMS.</a:t>
            </a:r>
          </a:p>
          <a:p>
            <a:pPr marL="228600" indent="-228600" hangingPunct="0">
              <a:spcBef>
                <a:spcPts val="400"/>
              </a:spcBef>
              <a:buSzPct val="100000"/>
              <a:buChar char="-"/>
              <a:defRPr sz="1800" b="0" i="0" u="none" strike="noStrike" kern="0" cap="none" spc="0" baseline="0">
                <a:solidFill>
                  <a:srgbClr val="000000"/>
                </a:solidFill>
                <a:uFillTx/>
              </a:defRPr>
            </a:pPr>
            <a:r>
              <a:rPr lang="es-ES" sz="1200" b="1" dirty="0" smtClean="0">
                <a:solidFill>
                  <a:srgbClr val="000000"/>
                </a:solidFill>
                <a:latin typeface="Century Gothic" pitchFamily="34"/>
              </a:rPr>
              <a:t>Mensajería individual: Envía un mensaje a una persona registrada el la plataforma SMS y de la cual usted desconoce el numero celular.</a:t>
            </a:r>
          </a:p>
          <a:p>
            <a:pPr marL="228600" indent="-228600" hangingPunct="0">
              <a:spcBef>
                <a:spcPts val="400"/>
              </a:spcBef>
              <a:buSzPct val="100000"/>
              <a:buChar char="-"/>
              <a:defRPr sz="1800" b="0" i="0" u="none" strike="noStrike" kern="0" cap="none" spc="0" baseline="0">
                <a:solidFill>
                  <a:srgbClr val="000000"/>
                </a:solidFill>
                <a:uFillTx/>
              </a:defRPr>
            </a:pPr>
            <a:r>
              <a:rPr lang="es-ES" sz="1200" b="1" dirty="0" smtClean="0">
                <a:solidFill>
                  <a:srgbClr val="000000"/>
                </a:solidFill>
                <a:latin typeface="Century Gothic" pitchFamily="34"/>
              </a:rPr>
              <a:t>Conozco el numero (1 a 1): Envía un mensaje a una persona registrada el la plataforma SMS sin buscarla ya sea que usted ya conozca el numero.</a:t>
            </a:r>
          </a:p>
          <a:p>
            <a:pPr marL="228600" indent="-228600" hangingPunct="0">
              <a:spcBef>
                <a:spcPts val="400"/>
              </a:spcBef>
              <a:buSzPct val="100000"/>
              <a:buChar char="-"/>
              <a:defRPr sz="1800" b="0" i="0" u="none" strike="noStrike" kern="0" cap="none" spc="0" baseline="0">
                <a:solidFill>
                  <a:srgbClr val="000000"/>
                </a:solidFill>
                <a:uFillTx/>
              </a:defRPr>
            </a:pPr>
            <a:r>
              <a:rPr lang="es-ES" sz="1200" b="1" dirty="0" smtClean="0">
                <a:solidFill>
                  <a:srgbClr val="000000"/>
                </a:solidFill>
                <a:latin typeface="Century Gothic" pitchFamily="34"/>
              </a:rPr>
              <a:t>Enviar lote general : Permite enviar un mensaje desde un archivo Excel a destinos no registrados en la plataforma SMS.</a:t>
            </a:r>
          </a:p>
          <a:p>
            <a:pPr marL="228600" indent="-228600" hangingPunct="0">
              <a:spcBef>
                <a:spcPts val="400"/>
              </a:spcBef>
              <a:buSzPct val="100000"/>
              <a:buFont typeface="Arial" pitchFamily="34"/>
              <a:buChar char="•"/>
              <a:defRPr sz="1800" b="0" i="0" u="none" strike="noStrike" kern="0" cap="none" spc="0" baseline="0">
                <a:solidFill>
                  <a:srgbClr val="000000"/>
                </a:solidFill>
                <a:uFillTx/>
              </a:defRPr>
            </a:pPr>
            <a:r>
              <a:rPr lang="es-ES" sz="1200" b="1" dirty="0" smtClean="0">
                <a:solidFill>
                  <a:srgbClr val="000000"/>
                </a:solidFill>
                <a:latin typeface="Century Gothic" pitchFamily="34"/>
              </a:rPr>
              <a:t>Enviar lote personalizado: Permite enviar un mensaje personalizado desde un archivo en Excel a destinos no registrados en la plataforma SMS.</a:t>
            </a:r>
          </a:p>
          <a:p>
            <a:pPr lvl="0">
              <a:buFont typeface="Wingdings" pitchFamily="2" charset="2"/>
              <a:buChar char="Ø"/>
            </a:pPr>
            <a:endParaRPr lang="es-ES" sz="1600"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idx="4294967295"/>
          </p:nvPr>
        </p:nvSpPr>
        <p:spPr>
          <a:xfrm>
            <a:off x="357158" y="285728"/>
            <a:ext cx="8229600" cy="1415080"/>
          </a:xfrm>
        </p:spPr>
        <p:txBody>
          <a:bodyPr>
            <a:noAutofit/>
          </a:bodyPr>
          <a:lstStyle/>
          <a:p>
            <a:pPr lvl="0">
              <a:spcBef>
                <a:spcPts val="0"/>
              </a:spcBef>
              <a:defRPr sz="1800" b="0" i="0" u="none" strike="noStrike" kern="0" cap="none" spc="0" baseline="0">
                <a:solidFill>
                  <a:srgbClr val="000000"/>
                </a:solidFill>
                <a:uFillTx/>
              </a:defRPr>
            </a:pPr>
            <a:r>
              <a:rPr lang="es-ES" sz="2800" i="1" dirty="0" smtClean="0">
                <a:solidFill>
                  <a:srgbClr val="FF6600"/>
                </a:solidFill>
                <a:effectLst>
                  <a:outerShdw dist="38096" dir="2700000">
                    <a:srgbClr val="000000"/>
                  </a:outerShdw>
                </a:effectLst>
                <a:latin typeface="Century Gothic" pitchFamily="34"/>
              </a:rPr>
              <a:t>INGRESAR INFORMACION</a:t>
            </a:r>
            <a:br>
              <a:rPr lang="es-ES" sz="2800" i="1" dirty="0" smtClean="0">
                <a:solidFill>
                  <a:srgbClr val="FF6600"/>
                </a:solidFill>
                <a:effectLst>
                  <a:outerShdw dist="38096" dir="2700000">
                    <a:srgbClr val="000000"/>
                  </a:outerShdw>
                </a:effectLst>
                <a:latin typeface="Century Gothic" pitchFamily="34"/>
              </a:rPr>
            </a:br>
            <a:r>
              <a:rPr lang="es-ES" sz="2800" dirty="0" smtClean="0">
                <a:solidFill>
                  <a:srgbClr val="000000"/>
                </a:solidFill>
                <a:latin typeface="Century Gothic" pitchFamily="34"/>
              </a:rPr>
              <a:t> </a:t>
            </a:r>
            <a:r>
              <a:rPr lang="es-ES" sz="1600" dirty="0" smtClean="0">
                <a:solidFill>
                  <a:srgbClr val="000000"/>
                </a:solidFill>
                <a:latin typeface="Century Gothic" pitchFamily="34"/>
              </a:rPr>
              <a:t>En este menú encontramos las siguientes opciones</a:t>
            </a:r>
            <a:endParaRPr lang="es-CO" sz="1600" i="1" dirty="0">
              <a:solidFill>
                <a:srgbClr val="FF6600"/>
              </a:solidFill>
              <a:effectLst>
                <a:outerShdw dist="38096" dir="2700000">
                  <a:srgbClr val="000000"/>
                </a:outerShdw>
              </a:effectLst>
              <a:latin typeface="Century Gothic" pitchFamily="34"/>
            </a:endParaRPr>
          </a:p>
        </p:txBody>
      </p:sp>
      <p:pic>
        <p:nvPicPr>
          <p:cNvPr id="4" name="Picture 1" descr="logo-web teleamigo"/>
          <p:cNvPicPr>
            <a:picLocks noChangeAspect="1" noChangeArrowheads="1"/>
          </p:cNvPicPr>
          <p:nvPr/>
        </p:nvPicPr>
        <p:blipFill>
          <a:blip r:embed="rId2" cstate="print"/>
          <a:srcRect/>
          <a:stretch>
            <a:fillRect/>
          </a:stretch>
        </p:blipFill>
        <p:spPr bwMode="auto">
          <a:xfrm>
            <a:off x="7000892" y="357166"/>
            <a:ext cx="1714480" cy="927009"/>
          </a:xfrm>
          <a:prstGeom prst="rect">
            <a:avLst/>
          </a:prstGeom>
          <a:noFill/>
        </p:spPr>
      </p:pic>
      <p:sp>
        <p:nvSpPr>
          <p:cNvPr id="8193" name="Rectangle 1"/>
          <p:cNvSpPr>
            <a:spLocks noChangeArrowheads="1"/>
          </p:cNvSpPr>
          <p:nvPr/>
        </p:nvSpPr>
        <p:spPr bwMode="auto">
          <a:xfrm>
            <a:off x="1142976" y="3155531"/>
            <a:ext cx="6929486" cy="61555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algn="just">
              <a:defRPr sz="1800" b="0" i="0" u="none" strike="noStrike" kern="0" cap="none" spc="0" baseline="0">
                <a:solidFill>
                  <a:srgbClr val="000000"/>
                </a:solidFill>
                <a:uFillTx/>
              </a:defRPr>
            </a:pPr>
            <a:endParaRPr lang="es-ES" sz="1600" dirty="0" smtClean="0">
              <a:solidFill>
                <a:srgbClr val="002060"/>
              </a:solidFill>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s-ES" sz="1800" b="0" i="0" u="none" strike="noStrike" cap="none" normalizeH="0" baseline="0" dirty="0" smtClean="0">
              <a:ln>
                <a:noFill/>
              </a:ln>
              <a:solidFill>
                <a:schemeClr val="tx1"/>
              </a:solidFill>
              <a:effectLst/>
              <a:latin typeface="Arial" pitchFamily="34" charset="0"/>
            </a:endParaRPr>
          </a:p>
        </p:txBody>
      </p:sp>
      <p:sp>
        <p:nvSpPr>
          <p:cNvPr id="6" name="5 Rectángulo"/>
          <p:cNvSpPr/>
          <p:nvPr/>
        </p:nvSpPr>
        <p:spPr>
          <a:xfrm>
            <a:off x="683568" y="1844824"/>
            <a:ext cx="7416824" cy="2893100"/>
          </a:xfrm>
          <a:prstGeom prst="rect">
            <a:avLst/>
          </a:prstGeom>
        </p:spPr>
        <p:txBody>
          <a:bodyPr wrap="square">
            <a:spAutoFit/>
          </a:bodyPr>
          <a:lstStyle/>
          <a:p>
            <a:pPr marL="228600" lvl="0" indent="-228600" hangingPunct="0">
              <a:spcBef>
                <a:spcPts val="400"/>
              </a:spcBef>
              <a:buSzPct val="100000"/>
              <a:buFont typeface="Arial" pitchFamily="34"/>
              <a:buChar char="•"/>
              <a:defRPr sz="1800" b="0" i="0" u="none" strike="noStrike" kern="0" cap="none" spc="0" baseline="0">
                <a:solidFill>
                  <a:srgbClr val="000000"/>
                </a:solidFill>
                <a:uFillTx/>
              </a:defRPr>
            </a:pPr>
            <a:r>
              <a:rPr lang="es-ES" b="1" dirty="0" smtClean="0">
                <a:solidFill>
                  <a:srgbClr val="000000"/>
                </a:solidFill>
                <a:latin typeface="Century Gothic" pitchFamily="34"/>
              </a:rPr>
              <a:t>Suscribir grupo por lote: Permite registrar un grupo en el </a:t>
            </a:r>
          </a:p>
          <a:p>
            <a:pPr marL="228600" lvl="0" indent="-228600" hangingPunct="0">
              <a:spcBef>
                <a:spcPts val="400"/>
              </a:spcBef>
              <a:buSzPct val="100000"/>
              <a:buFont typeface="Arial" pitchFamily="34"/>
              <a:buChar char="•"/>
              <a:defRPr sz="1800" b="0" i="0" u="none" strike="noStrike" kern="0" cap="none" spc="0" baseline="0">
                <a:solidFill>
                  <a:srgbClr val="000000"/>
                </a:solidFill>
                <a:uFillTx/>
              </a:defRPr>
            </a:pPr>
            <a:endParaRPr lang="es-ES" b="1" dirty="0" smtClean="0">
              <a:solidFill>
                <a:srgbClr val="000000"/>
              </a:solidFill>
              <a:latin typeface="Century Gothic" pitchFamily="34"/>
            </a:endParaRPr>
          </a:p>
          <a:p>
            <a:pPr marL="228600" lvl="0" indent="-228600" hangingPunct="0">
              <a:spcBef>
                <a:spcPts val="400"/>
              </a:spcBef>
              <a:buSzPct val="100000"/>
              <a:buFont typeface="Arial" pitchFamily="34"/>
              <a:buChar char="•"/>
              <a:defRPr sz="1800" b="0" i="0" u="none" strike="noStrike" kern="0" cap="none" spc="0" baseline="0">
                <a:solidFill>
                  <a:srgbClr val="000000"/>
                </a:solidFill>
                <a:uFillTx/>
              </a:defRPr>
            </a:pPr>
            <a:r>
              <a:rPr lang="es-ES" b="1" dirty="0" smtClean="0">
                <a:solidFill>
                  <a:srgbClr val="000000"/>
                </a:solidFill>
                <a:latin typeface="Century Gothic" pitchFamily="34"/>
              </a:rPr>
              <a:t>sistema con lote de líneas de la plataforma SMS.</a:t>
            </a:r>
          </a:p>
          <a:p>
            <a:pPr marL="228600" lvl="0" indent="-228600" hangingPunct="0">
              <a:spcBef>
                <a:spcPts val="400"/>
              </a:spcBef>
              <a:buSzPct val="100000"/>
              <a:buFont typeface="Arial" pitchFamily="34"/>
              <a:buChar char="•"/>
              <a:defRPr sz="1800" b="0" i="0" u="none" strike="noStrike" kern="0" cap="none" spc="0" baseline="0">
                <a:solidFill>
                  <a:srgbClr val="000000"/>
                </a:solidFill>
                <a:uFillTx/>
              </a:defRPr>
            </a:pPr>
            <a:endParaRPr lang="es-ES" b="1" dirty="0" smtClean="0">
              <a:solidFill>
                <a:srgbClr val="000000"/>
              </a:solidFill>
              <a:latin typeface="Century Gothic" pitchFamily="34"/>
            </a:endParaRPr>
          </a:p>
          <a:p>
            <a:pPr marL="228600" lvl="0" indent="-228600" hangingPunct="0">
              <a:spcBef>
                <a:spcPts val="400"/>
              </a:spcBef>
              <a:buSzPct val="100000"/>
              <a:buFont typeface="Arial" pitchFamily="34"/>
              <a:buChar char="•"/>
              <a:defRPr sz="1800" b="0" i="0" u="none" strike="noStrike" kern="0" cap="none" spc="0" baseline="0">
                <a:solidFill>
                  <a:srgbClr val="000000"/>
                </a:solidFill>
                <a:uFillTx/>
              </a:defRPr>
            </a:pPr>
            <a:r>
              <a:rPr lang="es-ES" b="1" dirty="0" smtClean="0">
                <a:solidFill>
                  <a:srgbClr val="000000"/>
                </a:solidFill>
                <a:latin typeface="Century Gothic" pitchFamily="34"/>
              </a:rPr>
              <a:t>Suscribir grupo: Permite registrar grupos en el sistema de la plataforma SMS.</a:t>
            </a:r>
          </a:p>
          <a:p>
            <a:pPr marL="228600" lvl="0" indent="-228600" hangingPunct="0">
              <a:spcBef>
                <a:spcPts val="400"/>
              </a:spcBef>
              <a:buSzPct val="100000"/>
              <a:buFont typeface="Arial" pitchFamily="34"/>
              <a:buChar char="•"/>
              <a:defRPr sz="1800" b="0" i="0" u="none" strike="noStrike" kern="0" cap="none" spc="0" baseline="0">
                <a:solidFill>
                  <a:srgbClr val="000000"/>
                </a:solidFill>
                <a:uFillTx/>
              </a:defRPr>
            </a:pPr>
            <a:endParaRPr lang="es-ES" b="1" dirty="0" smtClean="0">
              <a:solidFill>
                <a:srgbClr val="000000"/>
              </a:solidFill>
              <a:latin typeface="Century Gothic" pitchFamily="34"/>
            </a:endParaRPr>
          </a:p>
          <a:p>
            <a:pPr marL="228600" lvl="0" indent="-228600" hangingPunct="0">
              <a:spcBef>
                <a:spcPts val="400"/>
              </a:spcBef>
              <a:buSzPct val="100000"/>
              <a:buFont typeface="Arial" pitchFamily="34"/>
              <a:buChar char="•"/>
              <a:defRPr sz="1800" b="0" i="0" u="none" strike="noStrike" kern="0" cap="none" spc="0" baseline="0">
                <a:solidFill>
                  <a:srgbClr val="000000"/>
                </a:solidFill>
                <a:uFillTx/>
              </a:defRPr>
            </a:pPr>
            <a:r>
              <a:rPr lang="es-ES" b="1" dirty="0" smtClean="0">
                <a:solidFill>
                  <a:srgbClr val="000000"/>
                </a:solidFill>
                <a:latin typeface="Century Gothic" pitchFamily="34"/>
              </a:rPr>
              <a:t>Suscribir personas: Permite registrar personas en el sistema de la plataforma SMS</a:t>
            </a:r>
            <a:endParaRPr lang="es-ES" b="1" dirty="0">
              <a:solidFill>
                <a:srgbClr val="000000"/>
              </a:solidFill>
              <a:latin typeface="Century Gothic" pitchFamily="34"/>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idx="4294967295"/>
          </p:nvPr>
        </p:nvSpPr>
        <p:spPr>
          <a:xfrm>
            <a:off x="357158" y="357166"/>
            <a:ext cx="8229600" cy="1071562"/>
          </a:xfrm>
        </p:spPr>
        <p:txBody>
          <a:bodyPr>
            <a:noAutofit/>
          </a:bodyPr>
          <a:lstStyle/>
          <a:p>
            <a:r>
              <a:rPr lang="es-ES" sz="2400" dirty="0" smtClean="0"/>
              <a:t/>
            </a:r>
            <a:br>
              <a:rPr lang="es-ES" sz="2400" dirty="0" smtClean="0"/>
            </a:br>
            <a:r>
              <a:rPr lang="es-ES" sz="2400" i="1" dirty="0" smtClean="0">
                <a:solidFill>
                  <a:srgbClr val="FF6600"/>
                </a:solidFill>
                <a:effectLst>
                  <a:outerShdw dist="38096" dir="2700000">
                    <a:srgbClr val="000000"/>
                  </a:outerShdw>
                </a:effectLst>
                <a:latin typeface="Century Gothic" pitchFamily="34"/>
              </a:rPr>
              <a:t>REALIZAR CONSULTAS</a:t>
            </a:r>
            <a:r>
              <a:rPr lang="es-CO" sz="2400" i="1" dirty="0" smtClean="0">
                <a:solidFill>
                  <a:srgbClr val="FF6600"/>
                </a:solidFill>
                <a:effectLst>
                  <a:outerShdw dist="38096" dir="2700000">
                    <a:srgbClr val="000000"/>
                  </a:outerShdw>
                </a:effectLst>
                <a:latin typeface="Century Gothic" pitchFamily="34"/>
              </a:rPr>
              <a:t/>
            </a:r>
            <a:br>
              <a:rPr lang="es-CO" sz="2400" i="1" dirty="0" smtClean="0">
                <a:solidFill>
                  <a:srgbClr val="FF6600"/>
                </a:solidFill>
                <a:effectLst>
                  <a:outerShdw dist="38096" dir="2700000">
                    <a:srgbClr val="000000"/>
                  </a:outerShdw>
                </a:effectLst>
                <a:latin typeface="Century Gothic" pitchFamily="34"/>
              </a:rPr>
            </a:br>
            <a:endParaRPr lang="es-ES" sz="2400" dirty="0" smtClean="0">
              <a:solidFill>
                <a:srgbClr val="002060"/>
              </a:solidFill>
            </a:endParaRPr>
          </a:p>
        </p:txBody>
      </p:sp>
      <p:pic>
        <p:nvPicPr>
          <p:cNvPr id="4" name="Picture 1" descr="logo-web teleamigo"/>
          <p:cNvPicPr>
            <a:picLocks noChangeAspect="1" noChangeArrowheads="1"/>
          </p:cNvPicPr>
          <p:nvPr/>
        </p:nvPicPr>
        <p:blipFill>
          <a:blip r:embed="rId2" cstate="print"/>
          <a:srcRect/>
          <a:stretch>
            <a:fillRect/>
          </a:stretch>
        </p:blipFill>
        <p:spPr bwMode="auto">
          <a:xfrm>
            <a:off x="6429388" y="285728"/>
            <a:ext cx="2285984" cy="1236018"/>
          </a:xfrm>
          <a:prstGeom prst="rect">
            <a:avLst/>
          </a:prstGeom>
          <a:noFill/>
        </p:spPr>
      </p:pic>
      <p:sp>
        <p:nvSpPr>
          <p:cNvPr id="8193" name="Rectangle 1"/>
          <p:cNvSpPr>
            <a:spLocks noChangeArrowheads="1"/>
          </p:cNvSpPr>
          <p:nvPr/>
        </p:nvSpPr>
        <p:spPr bwMode="auto">
          <a:xfrm>
            <a:off x="1187624" y="1844824"/>
            <a:ext cx="6929486" cy="61555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lang="es-ES" sz="1600" dirty="0" smtClean="0">
              <a:solidFill>
                <a:srgbClr val="002060"/>
              </a:solidFill>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s-ES" sz="1800" b="0" i="0" u="none" strike="noStrike" cap="none" normalizeH="0" baseline="0" dirty="0" smtClean="0">
              <a:ln>
                <a:noFill/>
              </a:ln>
              <a:solidFill>
                <a:schemeClr val="tx1"/>
              </a:solidFill>
              <a:effectLst/>
              <a:latin typeface="Arial" pitchFamily="34" charset="0"/>
            </a:endParaRPr>
          </a:p>
        </p:txBody>
      </p:sp>
      <p:sp>
        <p:nvSpPr>
          <p:cNvPr id="1025" name="Rectangle 1"/>
          <p:cNvSpPr>
            <a:spLocks noChangeArrowheads="1"/>
          </p:cNvSpPr>
          <p:nvPr/>
        </p:nvSpPr>
        <p:spPr bwMode="auto">
          <a:xfrm>
            <a:off x="500034" y="1515022"/>
            <a:ext cx="8429684" cy="30777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228600" lvl="0" indent="-228600" hangingPunct="0">
              <a:spcBef>
                <a:spcPts val="400"/>
              </a:spcBef>
              <a:defRPr sz="1800" b="0" i="0" u="none" strike="noStrike" kern="0" cap="none" spc="0" baseline="0">
                <a:solidFill>
                  <a:srgbClr val="000000"/>
                </a:solidFill>
                <a:uFillTx/>
              </a:defRPr>
            </a:pPr>
            <a:r>
              <a:rPr lang="es-ES" sz="1400" b="1" dirty="0" smtClean="0">
                <a:solidFill>
                  <a:srgbClr val="000000"/>
                </a:solidFill>
                <a:latin typeface="Century Gothic" pitchFamily="34"/>
              </a:rPr>
              <a:t>En este menú encontramos las siguientes opciones</a:t>
            </a:r>
            <a:r>
              <a:rPr lang="es-ES" sz="1000" b="1" dirty="0" smtClean="0">
                <a:solidFill>
                  <a:srgbClr val="000000"/>
                </a:solidFill>
                <a:latin typeface="Century Gothic" pitchFamily="34"/>
              </a:rPr>
              <a:t>:</a:t>
            </a:r>
            <a:endParaRPr lang="es-ES" sz="1000" b="1" dirty="0">
              <a:solidFill>
                <a:srgbClr val="000000"/>
              </a:solidFill>
              <a:latin typeface="Century Gothic" pitchFamily="34"/>
            </a:endParaRPr>
          </a:p>
        </p:txBody>
      </p:sp>
      <p:sp>
        <p:nvSpPr>
          <p:cNvPr id="7" name="6 Rectángulo"/>
          <p:cNvSpPr/>
          <p:nvPr/>
        </p:nvSpPr>
        <p:spPr>
          <a:xfrm>
            <a:off x="971600" y="1946542"/>
            <a:ext cx="7128792" cy="1856919"/>
          </a:xfrm>
          <a:prstGeom prst="rect">
            <a:avLst/>
          </a:prstGeom>
        </p:spPr>
        <p:txBody>
          <a:bodyPr wrap="square">
            <a:spAutoFit/>
          </a:bodyPr>
          <a:lstStyle/>
          <a:p>
            <a:pPr marL="228600" lvl="0" indent="-228600" hangingPunct="0">
              <a:spcBef>
                <a:spcPts val="400"/>
              </a:spcBef>
              <a:buSzPct val="100000"/>
              <a:buFont typeface="Arial" pitchFamily="34"/>
              <a:buChar char="•"/>
              <a:defRPr sz="1800" b="0" i="0" u="none" strike="noStrike" kern="0" cap="none" spc="0" baseline="0">
                <a:solidFill>
                  <a:srgbClr val="000000"/>
                </a:solidFill>
                <a:uFillTx/>
              </a:defRPr>
            </a:pPr>
            <a:r>
              <a:rPr lang="es-ES" b="1" dirty="0" smtClean="0">
                <a:solidFill>
                  <a:srgbClr val="000000"/>
                </a:solidFill>
                <a:latin typeface="Century Gothic" pitchFamily="34"/>
              </a:rPr>
              <a:t>Buscar grupo por lote: Permite consultar grupo registrados en el sistema de la plataforma SMS.</a:t>
            </a:r>
          </a:p>
          <a:p>
            <a:pPr marL="228600" lvl="0" indent="-228600" hangingPunct="0">
              <a:spcBef>
                <a:spcPts val="400"/>
              </a:spcBef>
              <a:buSzPct val="100000"/>
              <a:buFont typeface="Arial" pitchFamily="34"/>
              <a:buChar char="•"/>
              <a:defRPr sz="1800" b="0" i="0" u="none" strike="noStrike" kern="0" cap="none" spc="0" baseline="0">
                <a:solidFill>
                  <a:srgbClr val="000000"/>
                </a:solidFill>
                <a:uFillTx/>
              </a:defRPr>
            </a:pPr>
            <a:r>
              <a:rPr lang="es-ES" b="1" dirty="0" smtClean="0">
                <a:solidFill>
                  <a:srgbClr val="000000"/>
                </a:solidFill>
                <a:latin typeface="Century Gothic" pitchFamily="34"/>
              </a:rPr>
              <a:t>Buscar personas: Permite consultar personas registradas en el sistema de la plataforma SMS.</a:t>
            </a:r>
          </a:p>
          <a:p>
            <a:pPr marL="228600" lvl="0" indent="-228600" hangingPunct="0">
              <a:spcBef>
                <a:spcPts val="400"/>
              </a:spcBef>
              <a:buSzPct val="100000"/>
              <a:buFont typeface="Arial" pitchFamily="34"/>
              <a:buChar char="•"/>
              <a:defRPr sz="1800" b="0" i="0" u="none" strike="noStrike" kern="0" cap="none" spc="0" baseline="0">
                <a:solidFill>
                  <a:srgbClr val="000000"/>
                </a:solidFill>
                <a:uFillTx/>
              </a:defRPr>
            </a:pPr>
            <a:r>
              <a:rPr lang="es-ES" b="1" dirty="0" smtClean="0">
                <a:solidFill>
                  <a:srgbClr val="000000"/>
                </a:solidFill>
                <a:latin typeface="Century Gothic" pitchFamily="34"/>
              </a:rPr>
              <a:t>Estado de cupo: Permite consultar el estado del cupo disponible de mensajes en el sistema de la plataforma SMS</a:t>
            </a:r>
            <a:endParaRPr lang="es-ES" b="1" dirty="0">
              <a:solidFill>
                <a:srgbClr val="000000"/>
              </a:solidFill>
              <a:latin typeface="Century Gothic" pitchFamily="34"/>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normAutofit/>
          </a:bodyPr>
          <a:lstStyle/>
          <a:p>
            <a:pPr marL="228600" indent="-228600" algn="just" hangingPunct="0">
              <a:buSzPct val="100000"/>
              <a:buFont typeface="Arial" pitchFamily="34"/>
              <a:buChar char="•"/>
              <a:defRPr sz="1800" b="0" i="0" u="none" strike="noStrike" kern="0" cap="none" spc="0" baseline="0">
                <a:solidFill>
                  <a:srgbClr val="000000"/>
                </a:solidFill>
                <a:uFillTx/>
              </a:defRPr>
            </a:pPr>
            <a:r>
              <a:rPr lang="es-ES" sz="1800" b="1" kern="0" dirty="0" smtClean="0">
                <a:solidFill>
                  <a:srgbClr val="000000"/>
                </a:solidFill>
                <a:latin typeface="Century Gothic" pitchFamily="34"/>
              </a:rPr>
              <a:t>Políticas de uso: Permite ver las políticas de uso que tiene la plataforma SMS.</a:t>
            </a:r>
          </a:p>
          <a:p>
            <a:pPr marL="228600" indent="-228600" algn="just" hangingPunct="0">
              <a:buSzPct val="100000"/>
              <a:buFont typeface="Arial" pitchFamily="34"/>
              <a:buChar char="•"/>
              <a:defRPr sz="1800" b="0" i="0" u="none" strike="noStrike" kern="0" cap="none" spc="0" baseline="0">
                <a:solidFill>
                  <a:srgbClr val="000000"/>
                </a:solidFill>
                <a:uFillTx/>
              </a:defRPr>
            </a:pPr>
            <a:r>
              <a:rPr lang="es-ES" sz="1800" b="1" kern="0" dirty="0" smtClean="0">
                <a:solidFill>
                  <a:srgbClr val="000000"/>
                </a:solidFill>
                <a:latin typeface="Century Gothic" pitchFamily="34"/>
              </a:rPr>
              <a:t>Cambiar mi clave: Permite cambiar la clave de mi usuario de ingreso a la plataforma SMS.</a:t>
            </a:r>
          </a:p>
          <a:p>
            <a:pPr marL="228600" indent="-228600" algn="just" hangingPunct="0">
              <a:buSzPct val="100000"/>
              <a:buFont typeface="Arial" pitchFamily="34"/>
              <a:buChar char="•"/>
              <a:defRPr sz="1800" b="0" i="0" u="none" strike="noStrike" kern="0" cap="none" spc="0" baseline="0">
                <a:solidFill>
                  <a:srgbClr val="000000"/>
                </a:solidFill>
                <a:uFillTx/>
              </a:defRPr>
            </a:pPr>
            <a:r>
              <a:rPr lang="es-ES" sz="1800" b="1" kern="0" dirty="0" smtClean="0">
                <a:solidFill>
                  <a:srgbClr val="000000"/>
                </a:solidFill>
                <a:latin typeface="Century Gothic" pitchFamily="34"/>
              </a:rPr>
              <a:t>Salida segura: Permite salir de manera segura de mi usuario en la plataforma SMS.</a:t>
            </a:r>
          </a:p>
          <a:p>
            <a:pPr marL="0"/>
            <a:endParaRPr lang="es-ES" sz="2100" dirty="0" smtClean="0"/>
          </a:p>
          <a:p>
            <a:endParaRPr lang="es-ES" dirty="0"/>
          </a:p>
        </p:txBody>
      </p:sp>
      <p:sp>
        <p:nvSpPr>
          <p:cNvPr id="3" name="2 Título"/>
          <p:cNvSpPr>
            <a:spLocks noGrp="1"/>
          </p:cNvSpPr>
          <p:nvPr>
            <p:ph type="title"/>
          </p:nvPr>
        </p:nvSpPr>
        <p:spPr>
          <a:xfrm>
            <a:off x="457200" y="404664"/>
            <a:ext cx="8229600" cy="864096"/>
          </a:xfrm>
        </p:spPr>
        <p:txBody>
          <a:bodyPr>
            <a:normAutofit fontScale="90000"/>
          </a:bodyPr>
          <a:lstStyle/>
          <a:p>
            <a:pPr lvl="0"/>
            <a:r>
              <a:rPr lang="es-CO" sz="2800" i="1" dirty="0" smtClean="0">
                <a:solidFill>
                  <a:srgbClr val="FF6600"/>
                </a:solidFill>
                <a:effectLst>
                  <a:outerShdw dist="38096" dir="2700000">
                    <a:srgbClr val="000000"/>
                  </a:outerShdw>
                </a:effectLst>
                <a:latin typeface="Century Gothic" pitchFamily="34"/>
              </a:rPr>
              <a:t/>
            </a:r>
            <a:br>
              <a:rPr lang="es-CO" sz="2800" i="1" dirty="0" smtClean="0">
                <a:solidFill>
                  <a:srgbClr val="FF6600"/>
                </a:solidFill>
                <a:effectLst>
                  <a:outerShdw dist="38096" dir="2700000">
                    <a:srgbClr val="000000"/>
                  </a:outerShdw>
                </a:effectLst>
                <a:latin typeface="Century Gothic" pitchFamily="34"/>
              </a:rPr>
            </a:br>
            <a:r>
              <a:rPr lang="es-ES" sz="2700" i="1" dirty="0" smtClean="0">
                <a:solidFill>
                  <a:srgbClr val="FF6600"/>
                </a:solidFill>
                <a:effectLst>
                  <a:outerShdw dist="38096" dir="2700000">
                    <a:srgbClr val="000000"/>
                  </a:outerShdw>
                </a:effectLst>
                <a:latin typeface="Century Gothic" pitchFamily="34"/>
              </a:rPr>
              <a:t> OTRAS ACCIONES</a:t>
            </a:r>
            <a:r>
              <a:rPr lang="es-ES" sz="4400" i="1" dirty="0" smtClean="0">
                <a:solidFill>
                  <a:srgbClr val="FF6600"/>
                </a:solidFill>
                <a:effectLst>
                  <a:outerShdw dist="38096" dir="2700000">
                    <a:srgbClr val="000000"/>
                  </a:outerShdw>
                </a:effectLst>
                <a:latin typeface="Century Gothic" pitchFamily="34"/>
              </a:rPr>
              <a:t> </a:t>
            </a:r>
            <a:br>
              <a:rPr lang="es-ES" sz="4400" i="1" dirty="0" smtClean="0">
                <a:solidFill>
                  <a:srgbClr val="FF6600"/>
                </a:solidFill>
                <a:effectLst>
                  <a:outerShdw dist="38096" dir="2700000">
                    <a:srgbClr val="000000"/>
                  </a:outerShdw>
                </a:effectLst>
                <a:latin typeface="Century Gothic" pitchFamily="34"/>
              </a:rPr>
            </a:br>
            <a:r>
              <a:rPr lang="es-ES" sz="4400" dirty="0" smtClean="0">
                <a:solidFill>
                  <a:srgbClr val="000000"/>
                </a:solidFill>
                <a:latin typeface="Century Gothic" pitchFamily="34"/>
              </a:rPr>
              <a:t> </a:t>
            </a:r>
            <a:r>
              <a:rPr lang="es-ES" sz="1600" dirty="0" smtClean="0">
                <a:solidFill>
                  <a:srgbClr val="000000"/>
                </a:solidFill>
                <a:latin typeface="Century Gothic" pitchFamily="34"/>
              </a:rPr>
              <a:t>En este menú encontramos las siguientes opciones </a:t>
            </a:r>
            <a:r>
              <a:rPr lang="es-ES" dirty="0" smtClean="0"/>
              <a:t/>
            </a:r>
            <a:br>
              <a:rPr lang="es-ES" dirty="0" smtClean="0"/>
            </a:br>
            <a:endParaRPr lang="es-ES" dirty="0"/>
          </a:p>
        </p:txBody>
      </p:sp>
      <p:pic>
        <p:nvPicPr>
          <p:cNvPr id="4" name="Picture 1" descr="logo-web teleamigo"/>
          <p:cNvPicPr>
            <a:picLocks noChangeAspect="1" noChangeArrowheads="1"/>
          </p:cNvPicPr>
          <p:nvPr/>
        </p:nvPicPr>
        <p:blipFill>
          <a:blip r:embed="rId2" cstate="print"/>
          <a:srcRect/>
          <a:stretch>
            <a:fillRect/>
          </a:stretch>
        </p:blipFill>
        <p:spPr bwMode="auto">
          <a:xfrm>
            <a:off x="6429388" y="285728"/>
            <a:ext cx="2285984" cy="1236018"/>
          </a:xfrm>
          <a:prstGeom prst="rect">
            <a:avLst/>
          </a:prstGeom>
          <a:noFill/>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457200" y="1988840"/>
            <a:ext cx="8229600" cy="4018451"/>
          </a:xfrm>
        </p:spPr>
        <p:txBody>
          <a:bodyPr>
            <a:normAutofit/>
          </a:bodyPr>
          <a:lstStyle/>
          <a:p>
            <a:pPr marL="228600" indent="-228600" algn="just" hangingPunct="0">
              <a:buSzPct val="100000"/>
              <a:buFont typeface="Arial" pitchFamily="34"/>
              <a:buChar char="•"/>
              <a:defRPr sz="1800" b="0" i="0" u="none" strike="noStrike" kern="0" cap="none" spc="0" baseline="0">
                <a:solidFill>
                  <a:srgbClr val="000000"/>
                </a:solidFill>
                <a:uFillTx/>
              </a:defRPr>
            </a:pPr>
            <a:r>
              <a:rPr lang="es-ES" sz="1800" b="1" kern="0" dirty="0" smtClean="0">
                <a:solidFill>
                  <a:srgbClr val="000000"/>
                </a:solidFill>
                <a:latin typeface="Century Gothic" pitchFamily="34"/>
              </a:rPr>
              <a:t>.</a:t>
            </a:r>
          </a:p>
          <a:p>
            <a:pPr marL="0"/>
            <a:endParaRPr lang="es-ES" sz="2100" dirty="0" smtClean="0"/>
          </a:p>
          <a:p>
            <a:endParaRPr lang="es-ES" dirty="0"/>
          </a:p>
        </p:txBody>
      </p:sp>
      <p:sp>
        <p:nvSpPr>
          <p:cNvPr id="3" name="2 Título"/>
          <p:cNvSpPr>
            <a:spLocks noGrp="1"/>
          </p:cNvSpPr>
          <p:nvPr>
            <p:ph type="title"/>
          </p:nvPr>
        </p:nvSpPr>
        <p:spPr>
          <a:xfrm>
            <a:off x="457200" y="404664"/>
            <a:ext cx="5482952" cy="1080120"/>
          </a:xfrm>
        </p:spPr>
        <p:txBody>
          <a:bodyPr>
            <a:normAutofit fontScale="90000"/>
          </a:bodyPr>
          <a:lstStyle/>
          <a:p>
            <a:r>
              <a:rPr lang="es-CO" sz="2800" i="1" dirty="0" smtClean="0">
                <a:solidFill>
                  <a:srgbClr val="FF6600"/>
                </a:solidFill>
                <a:effectLst>
                  <a:outerShdw dist="38096" dir="2700000">
                    <a:srgbClr val="000000"/>
                  </a:outerShdw>
                </a:effectLst>
                <a:latin typeface="Century Gothic" pitchFamily="34"/>
              </a:rPr>
              <a:t/>
            </a:r>
            <a:br>
              <a:rPr lang="es-CO" sz="2800" i="1" dirty="0" smtClean="0">
                <a:solidFill>
                  <a:srgbClr val="FF6600"/>
                </a:solidFill>
                <a:effectLst>
                  <a:outerShdw dist="38096" dir="2700000">
                    <a:srgbClr val="000000"/>
                  </a:outerShdw>
                </a:effectLst>
                <a:latin typeface="Century Gothic" pitchFamily="34"/>
              </a:rPr>
            </a:br>
            <a:r>
              <a:rPr lang="es-CO" sz="2800" i="1" dirty="0" smtClean="0">
                <a:solidFill>
                  <a:srgbClr val="FF6600"/>
                </a:solidFill>
                <a:effectLst>
                  <a:outerShdw dist="38096" dir="2700000">
                    <a:srgbClr val="000000"/>
                  </a:outerShdw>
                </a:effectLst>
                <a:latin typeface="Century Gothic" pitchFamily="34"/>
              </a:rPr>
              <a:t/>
            </a:r>
            <a:br>
              <a:rPr lang="es-CO" sz="2800" i="1" dirty="0" smtClean="0">
                <a:solidFill>
                  <a:srgbClr val="FF6600"/>
                </a:solidFill>
                <a:effectLst>
                  <a:outerShdw dist="38096" dir="2700000">
                    <a:srgbClr val="000000"/>
                  </a:outerShdw>
                </a:effectLst>
                <a:latin typeface="Century Gothic" pitchFamily="34"/>
              </a:rPr>
            </a:br>
            <a:r>
              <a:rPr lang="es-ES" sz="2700" i="1" dirty="0" smtClean="0">
                <a:solidFill>
                  <a:srgbClr val="FF6600"/>
                </a:solidFill>
                <a:effectLst>
                  <a:outerShdw dist="38096" dir="2700000">
                    <a:srgbClr val="000000"/>
                  </a:outerShdw>
                </a:effectLst>
                <a:latin typeface="Century Gothic" pitchFamily="34"/>
              </a:rPr>
              <a:t> </a:t>
            </a:r>
            <a:r>
              <a:rPr lang="es-CO" sz="2700" i="1" dirty="0" smtClean="0">
                <a:solidFill>
                  <a:srgbClr val="FF6600"/>
                </a:solidFill>
                <a:effectLst>
                  <a:outerShdw dist="38096" dir="2700000">
                    <a:srgbClr val="000000"/>
                  </a:outerShdw>
                </a:effectLst>
                <a:latin typeface="Century Gothic" pitchFamily="34"/>
              </a:rPr>
              <a:t>MODULO ENVIAR MENSAJES </a:t>
            </a:r>
            <a:br>
              <a:rPr lang="es-CO" sz="2700" i="1" dirty="0" smtClean="0">
                <a:solidFill>
                  <a:srgbClr val="FF6600"/>
                </a:solidFill>
                <a:effectLst>
                  <a:outerShdw dist="38096" dir="2700000">
                    <a:srgbClr val="000000"/>
                  </a:outerShdw>
                </a:effectLst>
                <a:latin typeface="Century Gothic" pitchFamily="34"/>
              </a:rPr>
            </a:br>
            <a:r>
              <a:rPr lang="es-CO" sz="2700" i="1" dirty="0" smtClean="0">
                <a:solidFill>
                  <a:srgbClr val="FF6600"/>
                </a:solidFill>
                <a:effectLst>
                  <a:outerShdw dist="38096" dir="2700000">
                    <a:srgbClr val="000000"/>
                  </a:outerShdw>
                </a:effectLst>
                <a:latin typeface="Century Gothic" pitchFamily="34"/>
              </a:rPr>
              <a:t>– Mensaje general</a:t>
            </a:r>
            <a:r>
              <a:rPr lang="es-ES" sz="4400" i="1" dirty="0" smtClean="0">
                <a:solidFill>
                  <a:srgbClr val="FF6600"/>
                </a:solidFill>
                <a:effectLst>
                  <a:outerShdw dist="38096" dir="2700000">
                    <a:srgbClr val="000000"/>
                  </a:outerShdw>
                </a:effectLst>
                <a:latin typeface="Century Gothic" pitchFamily="34"/>
              </a:rPr>
              <a:t/>
            </a:r>
            <a:br>
              <a:rPr lang="es-ES" sz="4400" i="1" dirty="0" smtClean="0">
                <a:solidFill>
                  <a:srgbClr val="FF6600"/>
                </a:solidFill>
                <a:effectLst>
                  <a:outerShdw dist="38096" dir="2700000">
                    <a:srgbClr val="000000"/>
                  </a:outerShdw>
                </a:effectLst>
                <a:latin typeface="Century Gothic" pitchFamily="34"/>
              </a:rPr>
            </a:br>
            <a:r>
              <a:rPr lang="es-ES" sz="4400" dirty="0" smtClean="0">
                <a:solidFill>
                  <a:srgbClr val="000000"/>
                </a:solidFill>
                <a:latin typeface="Century Gothic" pitchFamily="34"/>
              </a:rPr>
              <a:t> </a:t>
            </a:r>
            <a:r>
              <a:rPr lang="es-ES" sz="1600" dirty="0" smtClean="0">
                <a:solidFill>
                  <a:srgbClr val="000000"/>
                </a:solidFill>
                <a:latin typeface="Century Gothic" pitchFamily="34"/>
              </a:rPr>
              <a:t>En este menú encontramos las siguientes opciones </a:t>
            </a:r>
            <a:r>
              <a:rPr lang="es-ES" dirty="0" smtClean="0"/>
              <a:t/>
            </a:r>
            <a:br>
              <a:rPr lang="es-ES" dirty="0" smtClean="0"/>
            </a:br>
            <a:endParaRPr lang="es-ES" dirty="0"/>
          </a:p>
        </p:txBody>
      </p:sp>
      <p:pic>
        <p:nvPicPr>
          <p:cNvPr id="4" name="Picture 1" descr="logo-web teleamigo"/>
          <p:cNvPicPr>
            <a:picLocks noChangeAspect="1" noChangeArrowheads="1"/>
          </p:cNvPicPr>
          <p:nvPr/>
        </p:nvPicPr>
        <p:blipFill>
          <a:blip r:embed="rId2" cstate="print"/>
          <a:srcRect/>
          <a:stretch>
            <a:fillRect/>
          </a:stretch>
        </p:blipFill>
        <p:spPr bwMode="auto">
          <a:xfrm>
            <a:off x="7520908" y="188640"/>
            <a:ext cx="1623092" cy="877596"/>
          </a:xfrm>
          <a:prstGeom prst="rect">
            <a:avLst/>
          </a:prstGeom>
          <a:noFill/>
        </p:spPr>
      </p:pic>
      <p:pic>
        <p:nvPicPr>
          <p:cNvPr id="5" name="Picture 2"/>
          <p:cNvPicPr>
            <a:picLocks noChangeAspect="1"/>
          </p:cNvPicPr>
          <p:nvPr/>
        </p:nvPicPr>
        <p:blipFill>
          <a:blip r:embed="rId3" cstate="print"/>
          <a:srcRect/>
          <a:stretch>
            <a:fillRect/>
          </a:stretch>
        </p:blipFill>
        <p:spPr>
          <a:xfrm>
            <a:off x="179512" y="1916832"/>
            <a:ext cx="5500728" cy="3876162"/>
          </a:xfrm>
          <a:prstGeom prst="rect">
            <a:avLst/>
          </a:prstGeom>
          <a:noFill/>
          <a:ln>
            <a:noFill/>
          </a:ln>
        </p:spPr>
      </p:pic>
      <p:pic>
        <p:nvPicPr>
          <p:cNvPr id="6" name="Picture 3"/>
          <p:cNvPicPr>
            <a:picLocks noChangeAspect="1"/>
          </p:cNvPicPr>
          <p:nvPr/>
        </p:nvPicPr>
        <p:blipFill>
          <a:blip r:embed="rId4" cstate="print"/>
          <a:srcRect/>
          <a:stretch>
            <a:fillRect/>
          </a:stretch>
        </p:blipFill>
        <p:spPr>
          <a:xfrm>
            <a:off x="6084168" y="2132856"/>
            <a:ext cx="2571768" cy="1170596"/>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457200" y="3212976"/>
            <a:ext cx="8229600" cy="2794315"/>
          </a:xfrm>
        </p:spPr>
        <p:txBody>
          <a:bodyPr>
            <a:normAutofit/>
          </a:bodyPr>
          <a:lstStyle/>
          <a:p>
            <a:pPr marL="0"/>
            <a:endParaRPr lang="es-ES" sz="2100" dirty="0" smtClean="0"/>
          </a:p>
          <a:p>
            <a:pPr>
              <a:buNone/>
            </a:pPr>
            <a:endParaRPr lang="es-ES" dirty="0"/>
          </a:p>
        </p:txBody>
      </p:sp>
      <p:sp>
        <p:nvSpPr>
          <p:cNvPr id="3" name="2 Título"/>
          <p:cNvSpPr>
            <a:spLocks noGrp="1"/>
          </p:cNvSpPr>
          <p:nvPr>
            <p:ph type="title"/>
          </p:nvPr>
        </p:nvSpPr>
        <p:spPr>
          <a:xfrm>
            <a:off x="457200" y="620688"/>
            <a:ext cx="8229600" cy="720080"/>
          </a:xfrm>
        </p:spPr>
        <p:txBody>
          <a:bodyPr>
            <a:normAutofit fontScale="90000"/>
          </a:bodyPr>
          <a:lstStyle/>
          <a:p>
            <a:pPr lvl="0"/>
            <a:r>
              <a:rPr lang="es-CO" sz="2700" i="1" dirty="0" smtClean="0">
                <a:solidFill>
                  <a:srgbClr val="FF6600"/>
                </a:solidFill>
                <a:effectLst>
                  <a:outerShdw dist="38096" dir="2700000">
                    <a:srgbClr val="000000"/>
                  </a:outerShdw>
                </a:effectLst>
                <a:latin typeface="Century Gothic" pitchFamily="34"/>
              </a:rPr>
              <a:t>MODULO ENVIAR MENSAJES </a:t>
            </a:r>
            <a:br>
              <a:rPr lang="es-CO" sz="2700" i="1" dirty="0" smtClean="0">
                <a:solidFill>
                  <a:srgbClr val="FF6600"/>
                </a:solidFill>
                <a:effectLst>
                  <a:outerShdw dist="38096" dir="2700000">
                    <a:srgbClr val="000000"/>
                  </a:outerShdw>
                </a:effectLst>
                <a:latin typeface="Century Gothic" pitchFamily="34"/>
              </a:rPr>
            </a:br>
            <a:r>
              <a:rPr lang="es-CO" sz="2700" i="1" dirty="0" smtClean="0">
                <a:solidFill>
                  <a:srgbClr val="FF6600"/>
                </a:solidFill>
                <a:effectLst>
                  <a:outerShdw dist="38096" dir="2700000">
                    <a:srgbClr val="000000"/>
                  </a:outerShdw>
                </a:effectLst>
                <a:latin typeface="Century Gothic" pitchFamily="34"/>
              </a:rPr>
              <a:t>– Mensaje genera </a:t>
            </a:r>
            <a:br>
              <a:rPr lang="es-CO" sz="2700" i="1" dirty="0" smtClean="0">
                <a:solidFill>
                  <a:srgbClr val="FF6600"/>
                </a:solidFill>
                <a:effectLst>
                  <a:outerShdw dist="38096" dir="2700000">
                    <a:srgbClr val="000000"/>
                  </a:outerShdw>
                </a:effectLst>
                <a:latin typeface="Century Gothic" pitchFamily="34"/>
              </a:rPr>
            </a:br>
            <a:endParaRPr lang="es-ES" sz="2700" i="1" dirty="0">
              <a:solidFill>
                <a:srgbClr val="FF6600"/>
              </a:solidFill>
              <a:effectLst>
                <a:outerShdw dist="38096" dir="2700000">
                  <a:srgbClr val="000000"/>
                </a:outerShdw>
              </a:effectLst>
              <a:latin typeface="Century Gothic" pitchFamily="34"/>
            </a:endParaRPr>
          </a:p>
        </p:txBody>
      </p:sp>
      <p:pic>
        <p:nvPicPr>
          <p:cNvPr id="4" name="Picture 1" descr="logo-web teleamigo"/>
          <p:cNvPicPr>
            <a:picLocks noChangeAspect="1" noChangeArrowheads="1"/>
          </p:cNvPicPr>
          <p:nvPr/>
        </p:nvPicPr>
        <p:blipFill>
          <a:blip r:embed="rId2" cstate="print"/>
          <a:srcRect/>
          <a:stretch>
            <a:fillRect/>
          </a:stretch>
        </p:blipFill>
        <p:spPr bwMode="auto">
          <a:xfrm>
            <a:off x="6804248" y="0"/>
            <a:ext cx="1979712" cy="1070419"/>
          </a:xfrm>
          <a:prstGeom prst="rect">
            <a:avLst/>
          </a:prstGeom>
          <a:noFill/>
        </p:spPr>
      </p:pic>
      <p:sp>
        <p:nvSpPr>
          <p:cNvPr id="5" name="4 Rectángulo"/>
          <p:cNvSpPr/>
          <p:nvPr/>
        </p:nvSpPr>
        <p:spPr>
          <a:xfrm>
            <a:off x="971600" y="1412777"/>
            <a:ext cx="7704856" cy="1066959"/>
          </a:xfrm>
          <a:prstGeom prst="rect">
            <a:avLst/>
          </a:prstGeom>
        </p:spPr>
        <p:txBody>
          <a:bodyPr wrap="square">
            <a:spAutoFit/>
          </a:bodyPr>
          <a:lstStyle/>
          <a:p>
            <a:pPr algn="just" hangingPunct="0">
              <a:spcBef>
                <a:spcPts val="400"/>
              </a:spcBef>
              <a:defRPr sz="1800" b="0" i="0" u="none" strike="noStrike" kern="0" cap="none" spc="0" baseline="0">
                <a:solidFill>
                  <a:srgbClr val="000000"/>
                </a:solidFill>
                <a:uFillTx/>
              </a:defRPr>
            </a:pPr>
            <a:r>
              <a:rPr lang="es-ES" sz="1200" b="1" dirty="0" smtClean="0">
                <a:solidFill>
                  <a:srgbClr val="000000"/>
                </a:solidFill>
                <a:latin typeface="Century Gothic" pitchFamily="34"/>
              </a:rPr>
              <a:t>En el formulario de envío de mensajes. Digitamos los datos correspondientes y presionamos el botón “Enviar mensaje”. Una vez enviado nos confirmara los datos y si el mensaje llego con éxito a los destinatarios.</a:t>
            </a:r>
          </a:p>
          <a:p>
            <a:pPr hangingPunct="0">
              <a:spcBef>
                <a:spcPts val="400"/>
              </a:spcBef>
              <a:defRPr sz="1800" b="0" i="0" u="none" strike="noStrike" kern="0" cap="none" spc="0" baseline="0">
                <a:solidFill>
                  <a:srgbClr val="000000"/>
                </a:solidFill>
                <a:uFillTx/>
              </a:defRPr>
            </a:pPr>
            <a:r>
              <a:rPr lang="es-ES" sz="1200" b="1" dirty="0" smtClean="0">
                <a:solidFill>
                  <a:srgbClr val="000000"/>
                </a:solidFill>
                <a:latin typeface="Century Gothic" pitchFamily="34"/>
              </a:rPr>
              <a:t>Nota: el mensaje debe tener máximo 160 caracteres, si se pasan de estos caracteres el mensaje llegara partido en otro mensaje.</a:t>
            </a:r>
            <a:endParaRPr lang="es-ES" sz="1200" b="1" dirty="0">
              <a:solidFill>
                <a:srgbClr val="000000"/>
              </a:solidFill>
              <a:latin typeface="Century Gothic" pitchFamily="34"/>
            </a:endParaRPr>
          </a:p>
        </p:txBody>
      </p:sp>
      <p:pic>
        <p:nvPicPr>
          <p:cNvPr id="6" name="Picture 2"/>
          <p:cNvPicPr>
            <a:picLocks noChangeAspect="1"/>
          </p:cNvPicPr>
          <p:nvPr/>
        </p:nvPicPr>
        <p:blipFill>
          <a:blip r:embed="rId3" cstate="print"/>
          <a:srcRect/>
          <a:stretch>
            <a:fillRect/>
          </a:stretch>
        </p:blipFill>
        <p:spPr>
          <a:xfrm>
            <a:off x="827584" y="2708920"/>
            <a:ext cx="4123495" cy="3000393"/>
          </a:xfrm>
          <a:prstGeom prst="rect">
            <a:avLst/>
          </a:prstGeom>
          <a:noFill/>
          <a:ln>
            <a:noFill/>
          </a:ln>
        </p:spPr>
      </p:pic>
      <p:pic>
        <p:nvPicPr>
          <p:cNvPr id="7" name="Picture 2"/>
          <p:cNvPicPr>
            <a:picLocks noChangeAspect="1"/>
          </p:cNvPicPr>
          <p:nvPr/>
        </p:nvPicPr>
        <p:blipFill>
          <a:blip r:embed="rId4" cstate="print"/>
          <a:srcRect/>
          <a:stretch>
            <a:fillRect/>
          </a:stretch>
        </p:blipFill>
        <p:spPr>
          <a:xfrm>
            <a:off x="5076056" y="2708920"/>
            <a:ext cx="3824504" cy="1411970"/>
          </a:xfrm>
          <a:prstGeom prst="rect">
            <a:avLst/>
          </a:prstGeom>
          <a:noFill/>
          <a:ln>
            <a:noFill/>
          </a:ln>
        </p:spPr>
      </p:pic>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urrencia">
  <a:themeElements>
    <a:clrScheme name="Intermedio">
      <a:dk1>
        <a:sysClr val="windowText" lastClr="000000"/>
      </a:dk1>
      <a:lt1>
        <a:sysClr val="window" lastClr="FFFFFF"/>
      </a:lt1>
      <a:dk2>
        <a:srgbClr val="775F55"/>
      </a:dk2>
      <a:lt2>
        <a:srgbClr val="EBDDC3"/>
      </a:lt2>
      <a:accent1>
        <a:srgbClr val="94B6D2"/>
      </a:accent1>
      <a:accent2>
        <a:srgbClr val="DD8047"/>
      </a:accent2>
      <a:accent3>
        <a:srgbClr val="A5AB81"/>
      </a:accent3>
      <a:accent4>
        <a:srgbClr val="D8B25C"/>
      </a:accent4>
      <a:accent5>
        <a:srgbClr val="7BA79D"/>
      </a:accent5>
      <a:accent6>
        <a:srgbClr val="968C8C"/>
      </a:accent6>
      <a:hlink>
        <a:srgbClr val="F7B615"/>
      </a:hlink>
      <a:folHlink>
        <a:srgbClr val="704404"/>
      </a:folHlink>
    </a:clrScheme>
    <a:fontScheme name="Concurrencia">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urrencia">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95000" t="-106500" r="5000" b="2065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647</TotalTime>
  <Words>2013</Words>
  <Application>Microsoft Office PowerPoint</Application>
  <PresentationFormat>Presentación en pantalla (4:3)</PresentationFormat>
  <Paragraphs>126</Paragraphs>
  <Slides>31</Slides>
  <Notes>0</Notes>
  <HiddenSlides>0</HiddenSlides>
  <MMClips>0</MMClips>
  <ScaleCrop>false</ScaleCrop>
  <HeadingPairs>
    <vt:vector size="6" baseType="variant">
      <vt:variant>
        <vt:lpstr>Fuentes usadas</vt:lpstr>
      </vt:variant>
      <vt:variant>
        <vt:i4>8</vt:i4>
      </vt:variant>
      <vt:variant>
        <vt:lpstr>Tema</vt:lpstr>
      </vt:variant>
      <vt:variant>
        <vt:i4>1</vt:i4>
      </vt:variant>
      <vt:variant>
        <vt:lpstr>Títulos de diapositiva</vt:lpstr>
      </vt:variant>
      <vt:variant>
        <vt:i4>31</vt:i4>
      </vt:variant>
    </vt:vector>
  </HeadingPairs>
  <TitlesOfParts>
    <vt:vector size="40" baseType="lpstr">
      <vt:lpstr>Arial</vt:lpstr>
      <vt:lpstr>Calibri</vt:lpstr>
      <vt:lpstr>Century Gothic</vt:lpstr>
      <vt:lpstr>Lucida Sans Unicode</vt:lpstr>
      <vt:lpstr>Verdana</vt:lpstr>
      <vt:lpstr>Wingdings</vt:lpstr>
      <vt:lpstr>Wingdings 2</vt:lpstr>
      <vt:lpstr>Wingdings 3</vt:lpstr>
      <vt:lpstr>Concurrencia</vt:lpstr>
      <vt:lpstr>PLATAFORMA  SMS</vt:lpstr>
      <vt:lpstr>Ingreso a la plataforma SMS </vt:lpstr>
      <vt:lpstr>Recuerde que la ruta de acceso es: http://www.portalsms.co/sms/ Este es el menú de inicio: </vt:lpstr>
      <vt:lpstr>ENVIAR MENSAJES </vt:lpstr>
      <vt:lpstr>INGRESAR INFORMACION  En este menú encontramos las siguientes opciones</vt:lpstr>
      <vt:lpstr> REALIZAR CONSULTAS </vt:lpstr>
      <vt:lpstr>  OTRAS ACCIONES   En este menú encontramos las siguientes opciones  </vt:lpstr>
      <vt:lpstr>   MODULO ENVIAR MENSAJES  – Mensaje general  En este menú encontramos las siguientes opciones  </vt:lpstr>
      <vt:lpstr>MODULO ENVIAR MENSAJES  – Mensaje genera  </vt:lpstr>
      <vt:lpstr>MODULO ENVIAR MENSAJES  – Mensaje genera  </vt:lpstr>
      <vt:lpstr>MODULO ENVIAR MENSAJES  – Mensaje genera  </vt:lpstr>
      <vt:lpstr>MODULO ENVIAR MENSAJES  – Mensaje grupal por lotes </vt:lpstr>
      <vt:lpstr>MODULO ENVIAR MENSAJES  – Mensaje individual  </vt:lpstr>
      <vt:lpstr>MODULO ENVIAR MENSAJES  – Mensaje individual  </vt:lpstr>
      <vt:lpstr>MODULO ENVIAR MENSAJES  – Mensaje individual  </vt:lpstr>
      <vt:lpstr>MODULO ENVIAR MENSAJES  Conozco el número ( 1 a 1 ) </vt:lpstr>
      <vt:lpstr>MODULO ENVIAR MENSAJES  – enviar lote general  </vt:lpstr>
      <vt:lpstr>MODULO ENVIAR MENSAJES  – enviar lote personalizado </vt:lpstr>
      <vt:lpstr> MODULO INGRESAR INFORMACION   Suscribir grupo por lote  </vt:lpstr>
      <vt:lpstr> MODULO INGRESAR INFORMACION   Suscribir grupo   </vt:lpstr>
      <vt:lpstr> MODULO INGRESAR INFORMACION   Suscribir personas  </vt:lpstr>
      <vt:lpstr> MODULO REALIZAR CONSULTAS   Buscar grupos    </vt:lpstr>
      <vt:lpstr>   MODULO REALIZAR CONSULTAS  Buscar personas     </vt:lpstr>
      <vt:lpstr>  MODULO REALIZAR CONSULTAS  Estado de cupo     </vt:lpstr>
      <vt:lpstr>    MODULO MENSAJES ENVIADOS  Mensajes propios      </vt:lpstr>
      <vt:lpstr>    MODULO MENSAJES ENVIADOS  Mensajes de otros       </vt:lpstr>
      <vt:lpstr>      MODULO MENSAJES ENVIADOS – Detalle total de enviados        </vt:lpstr>
      <vt:lpstr>          MODULO OTRAS ACCIONES  Políticas de uso  En este modulo te permite ver las políticas de uso que tiene la plataforma SMS         </vt:lpstr>
      <vt:lpstr>          MODULO OTRAS ACCIONES  Cambiar mi clave  En este modulo te permite cambiar la clave de tu usuario para la plataforma SMS, solo digita la clave nueva que desea en los campos específicos y presione el botón “Cambiar”          </vt:lpstr>
      <vt:lpstr>            MODULO OTRAS ACCIONES  Salida segura   En este modulo te permite salir de la plataforma de manera segura, solamente seleccione esta opción y la plataforma le permite salir de manera segura enviándolo de nuevo al menú de usuario y contraseña.          </vt:lpstr>
      <vt:lpstr>Contáctanos </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Presentacion de productos y servicios</dc:title>
  <dc:creator>COBOG</dc:creator>
  <cp:lastModifiedBy>julio devia</cp:lastModifiedBy>
  <cp:revision>106</cp:revision>
  <dcterms:created xsi:type="dcterms:W3CDTF">2013-04-23T23:42:33Z</dcterms:created>
  <dcterms:modified xsi:type="dcterms:W3CDTF">2014-11-07T20:07:37Z</dcterms:modified>
</cp:coreProperties>
</file>